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31"/>
  </p:notesMasterIdLst>
  <p:sldIdLst>
    <p:sldId id="256" r:id="rId2"/>
    <p:sldId id="442" r:id="rId3"/>
    <p:sldId id="443" r:id="rId4"/>
    <p:sldId id="444" r:id="rId5"/>
    <p:sldId id="445" r:id="rId6"/>
    <p:sldId id="446" r:id="rId7"/>
    <p:sldId id="447" r:id="rId8"/>
    <p:sldId id="449" r:id="rId9"/>
    <p:sldId id="448" r:id="rId10"/>
    <p:sldId id="451" r:id="rId11"/>
    <p:sldId id="450" r:id="rId12"/>
    <p:sldId id="452" r:id="rId13"/>
    <p:sldId id="453" r:id="rId14"/>
    <p:sldId id="454" r:id="rId15"/>
    <p:sldId id="455" r:id="rId16"/>
    <p:sldId id="456" r:id="rId17"/>
    <p:sldId id="457" r:id="rId18"/>
    <p:sldId id="461" r:id="rId19"/>
    <p:sldId id="460" r:id="rId20"/>
    <p:sldId id="459" r:id="rId21"/>
    <p:sldId id="458" r:id="rId22"/>
    <p:sldId id="462" r:id="rId23"/>
    <p:sldId id="463" r:id="rId24"/>
    <p:sldId id="464" r:id="rId25"/>
    <p:sldId id="465" r:id="rId26"/>
    <p:sldId id="466" r:id="rId27"/>
    <p:sldId id="467" r:id="rId28"/>
    <p:sldId id="468" r:id="rId29"/>
    <p:sldId id="469" r:id="rId30"/>
  </p:sldIdLst>
  <p:sldSz cx="9144000" cy="6858000" type="screen4x3"/>
  <p:notesSz cx="7099300" cy="10234613"/>
  <p:defaultTextStyle>
    <a:defPPr>
      <a:defRPr lang="it-IT"/>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3300"/>
    <a:srgbClr val="FCF60E"/>
    <a:srgbClr val="0033CC"/>
    <a:srgbClr val="7777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5196" autoAdjust="0"/>
  </p:normalViewPr>
  <p:slideViewPr>
    <p:cSldViewPr>
      <p:cViewPr varScale="1">
        <p:scale>
          <a:sx n="85" d="100"/>
          <a:sy n="85" d="100"/>
        </p:scale>
        <p:origin x="845"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Getting Information about the Network Interfaces (</a:t>
          </a:r>
          <a:r>
            <a:rPr lang="en-US" b="0" i="0" dirty="0" err="1"/>
            <a:t>ip</a:t>
          </a:r>
          <a:r>
            <a:rPr lang="en-US" b="0" i="0" dirty="0"/>
            <a:t>, </a:t>
          </a:r>
          <a:r>
            <a:rPr lang="en-US" b="0" i="0" dirty="0" err="1"/>
            <a:t>ifconfig</a:t>
          </a:r>
          <a:r>
            <a:rPr lang="en-US" b="0" i="0" dirty="0"/>
            <a:t>)</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Setting Up Static IP on Ubuntu (</a:t>
          </a:r>
          <a:r>
            <a:rPr lang="en-US" b="0" i="0" dirty="0" err="1"/>
            <a:t>netplan</a:t>
          </a:r>
          <a:r>
            <a:rPr lang="en-US" b="0" i="0" dirty="0"/>
            <a:t>)</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it-IT" dirty="0"/>
            <a:t>COMMANDS </a:t>
          </a:r>
          <a:r>
            <a:rPr lang="it-IT" dirty="0" err="1"/>
            <a:t>netplan</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Testing and Troubleshooting Network Connectivity</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Testing and Troubleshooting Network Connectivity</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it-IT" b="0" i="0" dirty="0"/>
            <a:t>Using SSH</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Copying Files Over the Network (</a:t>
          </a:r>
          <a:r>
            <a:rPr lang="en-US" b="0" i="0" dirty="0" err="1"/>
            <a:t>scp</a:t>
          </a:r>
          <a:r>
            <a:rPr lang="en-US" b="0" i="0" dirty="0"/>
            <a:t>)</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Synchronizing Files and Directories using </a:t>
          </a:r>
          <a:r>
            <a:rPr lang="en-US" b="0" i="0" dirty="0" err="1"/>
            <a:t>rsync</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668" custLinFactNeighborY="-2244">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Synchronizing Files and Directories using </a:t>
          </a:r>
          <a:r>
            <a:rPr lang="en-US" b="0" i="0" dirty="0" err="1"/>
            <a:t>rsync</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668" custLinFactNeighborY="-2244">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Synchronizing Files and Directories using </a:t>
          </a:r>
          <a:r>
            <a:rPr lang="en-US" b="0" i="0" dirty="0" err="1"/>
            <a:t>rsync</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668" custLinFactNeighborY="-2244">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Synchronizing Files and Directories using </a:t>
          </a:r>
          <a:r>
            <a:rPr lang="en-US" b="0" i="0" dirty="0" err="1"/>
            <a:t>rsync</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668" custLinFactNeighborY="-2244">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Getting Information about the Network Interfaces (</a:t>
          </a:r>
          <a:r>
            <a:rPr lang="en-US" b="0" i="0" dirty="0" err="1"/>
            <a:t>ip</a:t>
          </a:r>
          <a:r>
            <a:rPr lang="en-US" b="0" i="0" dirty="0"/>
            <a:t>, </a:t>
          </a:r>
          <a:r>
            <a:rPr lang="en-US" b="0" i="0" dirty="0" err="1"/>
            <a:t>ifconfig</a:t>
          </a:r>
          <a:r>
            <a:rPr lang="en-US" b="0" i="0" dirty="0"/>
            <a:t>)</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Synchronizing Files and Directories using </a:t>
          </a:r>
          <a:r>
            <a:rPr lang="en-US" b="0" i="0" dirty="0" err="1"/>
            <a:t>rsync</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668" custLinFactNeighborY="-2244">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COMMANDS – </a:t>
          </a:r>
          <a:r>
            <a:rPr lang="en-US" b="0" i="0" dirty="0" err="1"/>
            <a:t>scp</a:t>
          </a:r>
          <a:r>
            <a:rPr lang="en-US" b="0" i="0" dirty="0"/>
            <a:t>, </a:t>
          </a:r>
          <a:r>
            <a:rPr lang="en-US" b="0" i="0" dirty="0" err="1"/>
            <a:t>rsync</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668" custLinFactNeighborY="-2244">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it-IT" b="0" i="0" dirty="0"/>
            <a:t>Using </a:t>
          </a:r>
          <a:r>
            <a:rPr lang="it-IT" b="0" i="0" dirty="0" err="1"/>
            <a:t>wget</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668" custLinFactNeighborY="-2244">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it-IT" b="0" i="0" dirty="0"/>
            <a:t>Using </a:t>
          </a:r>
          <a:r>
            <a:rPr lang="it-IT" b="0" i="0" dirty="0" err="1"/>
            <a:t>wget</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668" custLinFactNeighborY="-2244">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it-IT" b="0" i="0" dirty="0"/>
            <a:t>Using </a:t>
          </a:r>
          <a:r>
            <a:rPr lang="it-IT" b="0" i="0" dirty="0" err="1"/>
            <a:t>wget</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668" custLinFactNeighborY="-2244">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it-IT" b="0" i="0" dirty="0"/>
            <a:t>Using </a:t>
          </a:r>
          <a:r>
            <a:rPr lang="it-IT" b="0" i="0" dirty="0" err="1"/>
            <a:t>wget</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668" custLinFactNeighborY="-2244">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it-IT" b="0" i="0" dirty="0"/>
            <a:t>Using </a:t>
          </a:r>
          <a:r>
            <a:rPr lang="it-IT" b="0" i="0" dirty="0" err="1"/>
            <a:t>wget</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668" custLinFactNeighborY="-2244">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it-IT" b="0" i="0" dirty="0"/>
            <a:t>COMMANDS </a:t>
          </a:r>
          <a:r>
            <a:rPr lang="it-IT" b="0" i="0" dirty="0" err="1"/>
            <a:t>wget</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668" custLinFactNeighborY="-2244">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it-IT" dirty="0"/>
            <a:t>QUIZ TIME</a:t>
          </a:r>
        </a:p>
      </dgm:t>
    </dgm:pt>
    <dgm:pt modelId="{3B15A1D3-A309-4DBD-8AA5-BE192766DF18}" type="sibTrans" cxnId="{E93B463D-DC67-444F-B1B5-5012A32D50A9}">
      <dgm:prSet/>
      <dgm:spPr/>
      <dgm:t>
        <a:bodyPr/>
        <a:lstStyle/>
        <a:p>
          <a:endParaRPr lang="it-IT"/>
        </a:p>
      </dgm:t>
    </dgm:pt>
    <dgm:pt modelId="{2BE2B768-7ECB-427C-90AF-17AF16F4481B}" type="par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668" custLinFactNeighborY="-2244">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Configuring the Network On The Fly (</a:t>
          </a:r>
          <a:r>
            <a:rPr lang="en-US" b="0" i="0" dirty="0" err="1"/>
            <a:t>ifconfig</a:t>
          </a:r>
          <a:r>
            <a:rPr lang="en-US" b="0" i="0" dirty="0"/>
            <a:t>, </a:t>
          </a:r>
          <a:r>
            <a:rPr lang="en-US" b="0" i="0" dirty="0" err="1"/>
            <a:t>ip</a:t>
          </a:r>
          <a:r>
            <a:rPr lang="en-US" b="0" i="0" dirty="0"/>
            <a:t>, route)</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Configuring the Network On The Fly (</a:t>
          </a:r>
          <a:r>
            <a:rPr lang="en-US" b="0" i="0" dirty="0" err="1"/>
            <a:t>ifconfig</a:t>
          </a:r>
          <a:r>
            <a:rPr lang="en-US" b="0" i="0" dirty="0"/>
            <a:t>, </a:t>
          </a:r>
          <a:r>
            <a:rPr lang="en-US" b="0" i="0" dirty="0" err="1"/>
            <a:t>ip</a:t>
          </a:r>
          <a:r>
            <a:rPr lang="en-US" b="0" i="0" dirty="0"/>
            <a:t>, route)</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Configuring the Network On The Fly (</a:t>
          </a:r>
          <a:r>
            <a:rPr lang="en-US" b="0" i="0" dirty="0" err="1"/>
            <a:t>ifconfig</a:t>
          </a:r>
          <a:r>
            <a:rPr lang="en-US" b="0" i="0" dirty="0"/>
            <a:t>, </a:t>
          </a:r>
          <a:r>
            <a:rPr lang="en-US" b="0" i="0" dirty="0" err="1"/>
            <a:t>ip</a:t>
          </a:r>
          <a:r>
            <a:rPr lang="en-US" b="0" i="0" dirty="0"/>
            <a:t>, route)</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COMMANDS</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it-IT" dirty="0"/>
            <a:t>QUIZ</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Setting Up Static IP on Ubuntu (</a:t>
          </a:r>
          <a:r>
            <a:rPr lang="en-US" b="0" i="0" dirty="0" err="1"/>
            <a:t>netplan</a:t>
          </a:r>
          <a:r>
            <a:rPr lang="en-US" b="0" i="0" dirty="0"/>
            <a:t>)</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Setting Up Static IP on Ubuntu (</a:t>
          </a:r>
          <a:r>
            <a:rPr lang="en-US" b="0" i="0" dirty="0" err="1"/>
            <a:t>netplan</a:t>
          </a:r>
          <a:r>
            <a:rPr lang="en-US" b="0" i="0" dirty="0"/>
            <a:t>)</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47338"/>
          <a:ext cx="7776864" cy="55165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b="0" i="0" kern="1200" dirty="0"/>
            <a:t>Getting Information about the Network Interfaces (</a:t>
          </a:r>
          <a:r>
            <a:rPr lang="en-US" sz="2300" b="0" i="0" kern="1200" dirty="0" err="1"/>
            <a:t>ip</a:t>
          </a:r>
          <a:r>
            <a:rPr lang="en-US" sz="2300" b="0" i="0" kern="1200" dirty="0"/>
            <a:t>, </a:t>
          </a:r>
          <a:r>
            <a:rPr lang="en-US" sz="2300" b="0" i="0" kern="1200" dirty="0" err="1"/>
            <a:t>ifconfig</a:t>
          </a:r>
          <a:r>
            <a:rPr lang="en-US" sz="2300" b="0" i="0" kern="1200" dirty="0"/>
            <a:t>)</a:t>
          </a:r>
          <a:endParaRPr lang="it-IT" sz="2300" kern="1200" dirty="0"/>
        </a:p>
      </dsp:txBody>
      <dsp:txXfrm>
        <a:off x="26930" y="74268"/>
        <a:ext cx="7723004" cy="49779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Setting Up Static IP on Ubuntu (</a:t>
          </a:r>
          <a:r>
            <a:rPr lang="en-US" sz="2600" b="0" i="0" kern="1200" dirty="0" err="1"/>
            <a:t>netplan</a:t>
          </a:r>
          <a:r>
            <a:rPr lang="en-US" sz="2600" b="0" i="0" kern="1200" dirty="0"/>
            <a:t>)</a:t>
          </a:r>
          <a:endParaRPr lang="it-IT" sz="2600" kern="1200" dirty="0"/>
        </a:p>
      </dsp:txBody>
      <dsp:txXfrm>
        <a:off x="30442" y="41802"/>
        <a:ext cx="7715980" cy="56272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it-IT" sz="2600" kern="1200" dirty="0"/>
            <a:t>COMMANDS </a:t>
          </a:r>
          <a:r>
            <a:rPr lang="it-IT" sz="2600" kern="1200" dirty="0" err="1"/>
            <a:t>netplan</a:t>
          </a:r>
          <a:endParaRPr lang="it-IT" sz="2600" kern="1200" dirty="0"/>
        </a:p>
      </dsp:txBody>
      <dsp:txXfrm>
        <a:off x="30442" y="41802"/>
        <a:ext cx="7715980" cy="56272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Testing and Troubleshooting Network Connectivity</a:t>
          </a:r>
          <a:endParaRPr lang="it-IT" sz="2600" kern="1200" dirty="0"/>
        </a:p>
      </dsp:txBody>
      <dsp:txXfrm>
        <a:off x="30442" y="41802"/>
        <a:ext cx="7715980" cy="56272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Testing and Troubleshooting Network Connectivity</a:t>
          </a:r>
          <a:endParaRPr lang="it-IT" sz="2600" kern="1200" dirty="0"/>
        </a:p>
      </dsp:txBody>
      <dsp:txXfrm>
        <a:off x="30442" y="41802"/>
        <a:ext cx="7715980" cy="56272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it-IT" sz="2600" b="0" i="0" kern="1200" dirty="0"/>
            <a:t>Using SSH</a:t>
          </a:r>
          <a:endParaRPr lang="it-IT" sz="2600" kern="1200" dirty="0"/>
        </a:p>
      </dsp:txBody>
      <dsp:txXfrm>
        <a:off x="30442" y="41802"/>
        <a:ext cx="7715980" cy="56272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Copying Files Over the Network (</a:t>
          </a:r>
          <a:r>
            <a:rPr lang="en-US" sz="2600" b="0" i="0" kern="1200" dirty="0" err="1"/>
            <a:t>scp</a:t>
          </a:r>
          <a:r>
            <a:rPr lang="en-US" sz="2600" b="0" i="0" kern="1200" dirty="0"/>
            <a:t>)</a:t>
          </a:r>
          <a:endParaRPr lang="it-IT" sz="2600" kern="1200" dirty="0"/>
        </a:p>
      </dsp:txBody>
      <dsp:txXfrm>
        <a:off x="30442" y="41802"/>
        <a:ext cx="7715980" cy="56272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Synchronizing Files and Directories using </a:t>
          </a:r>
          <a:r>
            <a:rPr lang="en-US" sz="2600" b="0" i="0" kern="1200" dirty="0" err="1"/>
            <a:t>rsync</a:t>
          </a:r>
          <a:endParaRPr lang="it-IT" sz="2600" kern="1200" dirty="0"/>
        </a:p>
      </dsp:txBody>
      <dsp:txXfrm>
        <a:off x="30442" y="30442"/>
        <a:ext cx="7715980" cy="56272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Synchronizing Files and Directories using </a:t>
          </a:r>
          <a:r>
            <a:rPr lang="en-US" sz="2600" b="0" i="0" kern="1200" dirty="0" err="1"/>
            <a:t>rsync</a:t>
          </a:r>
          <a:endParaRPr lang="it-IT" sz="2600" kern="1200" dirty="0"/>
        </a:p>
      </dsp:txBody>
      <dsp:txXfrm>
        <a:off x="30442" y="30442"/>
        <a:ext cx="7715980" cy="56272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Synchronizing Files and Directories using </a:t>
          </a:r>
          <a:r>
            <a:rPr lang="en-US" sz="2600" b="0" i="0" kern="1200" dirty="0" err="1"/>
            <a:t>rsync</a:t>
          </a:r>
          <a:endParaRPr lang="it-IT" sz="2600" kern="1200" dirty="0"/>
        </a:p>
      </dsp:txBody>
      <dsp:txXfrm>
        <a:off x="30442" y="30442"/>
        <a:ext cx="7715980" cy="56272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Synchronizing Files and Directories using </a:t>
          </a:r>
          <a:r>
            <a:rPr lang="en-US" sz="2600" b="0" i="0" kern="1200" dirty="0" err="1"/>
            <a:t>rsync</a:t>
          </a:r>
          <a:endParaRPr lang="it-IT" sz="2600" kern="1200" dirty="0"/>
        </a:p>
      </dsp:txBody>
      <dsp:txXfrm>
        <a:off x="30442" y="30442"/>
        <a:ext cx="7715980" cy="5627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47338"/>
          <a:ext cx="7776864" cy="55165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b="0" i="0" kern="1200" dirty="0"/>
            <a:t>Getting Information about the Network Interfaces (</a:t>
          </a:r>
          <a:r>
            <a:rPr lang="en-US" sz="2300" b="0" i="0" kern="1200" dirty="0" err="1"/>
            <a:t>ip</a:t>
          </a:r>
          <a:r>
            <a:rPr lang="en-US" sz="2300" b="0" i="0" kern="1200" dirty="0"/>
            <a:t>, </a:t>
          </a:r>
          <a:r>
            <a:rPr lang="en-US" sz="2300" b="0" i="0" kern="1200" dirty="0" err="1"/>
            <a:t>ifconfig</a:t>
          </a:r>
          <a:r>
            <a:rPr lang="en-US" sz="2300" b="0" i="0" kern="1200" dirty="0"/>
            <a:t>)</a:t>
          </a:r>
          <a:endParaRPr lang="it-IT" sz="2300" kern="1200" dirty="0"/>
        </a:p>
      </dsp:txBody>
      <dsp:txXfrm>
        <a:off x="26930" y="74268"/>
        <a:ext cx="7723004" cy="497795"/>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Synchronizing Files and Directories using </a:t>
          </a:r>
          <a:r>
            <a:rPr lang="en-US" sz="2600" b="0" i="0" kern="1200" dirty="0" err="1"/>
            <a:t>rsync</a:t>
          </a:r>
          <a:endParaRPr lang="it-IT" sz="2600" kern="1200" dirty="0"/>
        </a:p>
      </dsp:txBody>
      <dsp:txXfrm>
        <a:off x="30442" y="30442"/>
        <a:ext cx="7715980" cy="562726"/>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COMMANDS – </a:t>
          </a:r>
          <a:r>
            <a:rPr lang="en-US" sz="2600" b="0" i="0" kern="1200" dirty="0" err="1"/>
            <a:t>scp</a:t>
          </a:r>
          <a:r>
            <a:rPr lang="en-US" sz="2600" b="0" i="0" kern="1200" dirty="0"/>
            <a:t>, </a:t>
          </a:r>
          <a:r>
            <a:rPr lang="en-US" sz="2600" b="0" i="0" kern="1200" dirty="0" err="1"/>
            <a:t>rsync</a:t>
          </a:r>
          <a:endParaRPr lang="it-IT" sz="2600" kern="1200" dirty="0"/>
        </a:p>
      </dsp:txBody>
      <dsp:txXfrm>
        <a:off x="30442" y="30442"/>
        <a:ext cx="7715980" cy="56272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it-IT" sz="2600" b="0" i="0" kern="1200" dirty="0"/>
            <a:t>Using </a:t>
          </a:r>
          <a:r>
            <a:rPr lang="it-IT" sz="2600" b="0" i="0" kern="1200" dirty="0" err="1"/>
            <a:t>wget</a:t>
          </a:r>
          <a:endParaRPr lang="it-IT" sz="2600" kern="1200" dirty="0"/>
        </a:p>
      </dsp:txBody>
      <dsp:txXfrm>
        <a:off x="30442" y="30442"/>
        <a:ext cx="7715980" cy="56272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it-IT" sz="2600" b="0" i="0" kern="1200" dirty="0"/>
            <a:t>Using </a:t>
          </a:r>
          <a:r>
            <a:rPr lang="it-IT" sz="2600" b="0" i="0" kern="1200" dirty="0" err="1"/>
            <a:t>wget</a:t>
          </a:r>
          <a:endParaRPr lang="it-IT" sz="2600" kern="1200" dirty="0"/>
        </a:p>
      </dsp:txBody>
      <dsp:txXfrm>
        <a:off x="30442" y="30442"/>
        <a:ext cx="7715980" cy="56272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it-IT" sz="2600" b="0" i="0" kern="1200" dirty="0"/>
            <a:t>Using </a:t>
          </a:r>
          <a:r>
            <a:rPr lang="it-IT" sz="2600" b="0" i="0" kern="1200" dirty="0" err="1"/>
            <a:t>wget</a:t>
          </a:r>
          <a:endParaRPr lang="it-IT" sz="2600" kern="1200" dirty="0"/>
        </a:p>
      </dsp:txBody>
      <dsp:txXfrm>
        <a:off x="30442" y="30442"/>
        <a:ext cx="7715980" cy="562726"/>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it-IT" sz="2600" b="0" i="0" kern="1200" dirty="0"/>
            <a:t>Using </a:t>
          </a:r>
          <a:r>
            <a:rPr lang="it-IT" sz="2600" b="0" i="0" kern="1200" dirty="0" err="1"/>
            <a:t>wget</a:t>
          </a:r>
          <a:endParaRPr lang="it-IT" sz="2600" kern="1200" dirty="0"/>
        </a:p>
      </dsp:txBody>
      <dsp:txXfrm>
        <a:off x="30442" y="30442"/>
        <a:ext cx="7715980" cy="562726"/>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it-IT" sz="2600" b="0" i="0" kern="1200" dirty="0"/>
            <a:t>Using </a:t>
          </a:r>
          <a:r>
            <a:rPr lang="it-IT" sz="2600" b="0" i="0" kern="1200" dirty="0" err="1"/>
            <a:t>wget</a:t>
          </a:r>
          <a:endParaRPr lang="it-IT" sz="2600" kern="1200" dirty="0"/>
        </a:p>
      </dsp:txBody>
      <dsp:txXfrm>
        <a:off x="30442" y="30442"/>
        <a:ext cx="7715980" cy="562726"/>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it-IT" sz="2600" b="0" i="0" kern="1200" dirty="0"/>
            <a:t>COMMANDS </a:t>
          </a:r>
          <a:r>
            <a:rPr lang="it-IT" sz="2600" b="0" i="0" kern="1200" dirty="0" err="1"/>
            <a:t>wget</a:t>
          </a:r>
          <a:endParaRPr lang="it-IT" sz="2600" kern="1200" dirty="0"/>
        </a:p>
      </dsp:txBody>
      <dsp:txXfrm>
        <a:off x="30442" y="30442"/>
        <a:ext cx="7715980" cy="562726"/>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it-IT" sz="2600" kern="1200" dirty="0"/>
            <a:t>QUIZ TIME</a:t>
          </a:r>
        </a:p>
      </dsp:txBody>
      <dsp:txXfrm>
        <a:off x="30442" y="30442"/>
        <a:ext cx="7715980" cy="5627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Configuring the Network On The Fly (</a:t>
          </a:r>
          <a:r>
            <a:rPr lang="en-US" sz="2600" b="0" i="0" kern="1200" dirty="0" err="1"/>
            <a:t>ifconfig</a:t>
          </a:r>
          <a:r>
            <a:rPr lang="en-US" sz="2600" b="0" i="0" kern="1200" dirty="0"/>
            <a:t>, </a:t>
          </a:r>
          <a:r>
            <a:rPr lang="en-US" sz="2600" b="0" i="0" kern="1200" dirty="0" err="1"/>
            <a:t>ip</a:t>
          </a:r>
          <a:r>
            <a:rPr lang="en-US" sz="2600" b="0" i="0" kern="1200" dirty="0"/>
            <a:t>, route)</a:t>
          </a:r>
          <a:endParaRPr lang="it-IT" sz="2600" kern="1200" dirty="0"/>
        </a:p>
      </dsp:txBody>
      <dsp:txXfrm>
        <a:off x="30442" y="41802"/>
        <a:ext cx="7715980" cy="56272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Configuring the Network On The Fly (</a:t>
          </a:r>
          <a:r>
            <a:rPr lang="en-US" sz="2600" b="0" i="0" kern="1200" dirty="0" err="1"/>
            <a:t>ifconfig</a:t>
          </a:r>
          <a:r>
            <a:rPr lang="en-US" sz="2600" b="0" i="0" kern="1200" dirty="0"/>
            <a:t>, </a:t>
          </a:r>
          <a:r>
            <a:rPr lang="en-US" sz="2600" b="0" i="0" kern="1200" dirty="0" err="1"/>
            <a:t>ip</a:t>
          </a:r>
          <a:r>
            <a:rPr lang="en-US" sz="2600" b="0" i="0" kern="1200" dirty="0"/>
            <a:t>, route)</a:t>
          </a:r>
          <a:endParaRPr lang="it-IT" sz="2600" kern="1200" dirty="0"/>
        </a:p>
      </dsp:txBody>
      <dsp:txXfrm>
        <a:off x="30442" y="41802"/>
        <a:ext cx="7715980" cy="5627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Configuring the Network On The Fly (</a:t>
          </a:r>
          <a:r>
            <a:rPr lang="en-US" sz="2600" b="0" i="0" kern="1200" dirty="0" err="1"/>
            <a:t>ifconfig</a:t>
          </a:r>
          <a:r>
            <a:rPr lang="en-US" sz="2600" b="0" i="0" kern="1200" dirty="0"/>
            <a:t>, </a:t>
          </a:r>
          <a:r>
            <a:rPr lang="en-US" sz="2600" b="0" i="0" kern="1200" dirty="0" err="1"/>
            <a:t>ip</a:t>
          </a:r>
          <a:r>
            <a:rPr lang="en-US" sz="2600" b="0" i="0" kern="1200" dirty="0"/>
            <a:t>, route)</a:t>
          </a:r>
          <a:endParaRPr lang="it-IT" sz="2600" kern="1200" dirty="0"/>
        </a:p>
      </dsp:txBody>
      <dsp:txXfrm>
        <a:off x="30442" y="41802"/>
        <a:ext cx="7715980" cy="56272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COMMANDS</a:t>
          </a:r>
          <a:endParaRPr lang="it-IT" sz="2600" kern="1200" dirty="0"/>
        </a:p>
      </dsp:txBody>
      <dsp:txXfrm>
        <a:off x="30442" y="41802"/>
        <a:ext cx="7715980" cy="56272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it-IT" sz="2600" kern="1200" dirty="0"/>
            <a:t>QUIZ</a:t>
          </a:r>
        </a:p>
      </dsp:txBody>
      <dsp:txXfrm>
        <a:off x="30442" y="41802"/>
        <a:ext cx="7715980" cy="56272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Setting Up Static IP on Ubuntu (</a:t>
          </a:r>
          <a:r>
            <a:rPr lang="en-US" sz="2600" b="0" i="0" kern="1200" dirty="0" err="1"/>
            <a:t>netplan</a:t>
          </a:r>
          <a:r>
            <a:rPr lang="en-US" sz="2600" b="0" i="0" kern="1200" dirty="0"/>
            <a:t>)</a:t>
          </a:r>
          <a:endParaRPr lang="it-IT" sz="2600" kern="1200" dirty="0"/>
        </a:p>
      </dsp:txBody>
      <dsp:txXfrm>
        <a:off x="30442" y="41802"/>
        <a:ext cx="7715980" cy="56272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Setting Up Static IP on Ubuntu (</a:t>
          </a:r>
          <a:r>
            <a:rPr lang="en-US" sz="2600" b="0" i="0" kern="1200" dirty="0" err="1"/>
            <a:t>netplan</a:t>
          </a:r>
          <a:r>
            <a:rPr lang="en-US" sz="2600" b="0" i="0" kern="1200" dirty="0"/>
            <a:t>)</a:t>
          </a:r>
          <a:endParaRPr lang="it-IT" sz="2600" kern="1200" dirty="0"/>
        </a:p>
      </dsp:txBody>
      <dsp:txXfrm>
        <a:off x="30442" y="41802"/>
        <a:ext cx="7715980" cy="56272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defTabSz="990600" eaLnBrk="0" hangingPunct="0">
              <a:defRPr sz="1300"/>
            </a:lvl1pPr>
          </a:lstStyle>
          <a:p>
            <a:endParaRPr lang="it-IT" altLang="it-IT"/>
          </a:p>
        </p:txBody>
      </p:sp>
      <p:sp>
        <p:nvSpPr>
          <p:cNvPr id="32771" name="Rectangle 3"/>
          <p:cNvSpPr>
            <a:spLocks noGrp="1" noChangeArrowheads="1"/>
          </p:cNvSpPr>
          <p:nvPr>
            <p:ph type="dt"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defTabSz="990600" eaLnBrk="0" hangingPunct="0">
              <a:defRPr sz="1300"/>
            </a:lvl1pPr>
          </a:lstStyle>
          <a:p>
            <a:fld id="{DD61B50A-C35E-4A26-B5D8-8A33396BF9C6}" type="datetimeFigureOut">
              <a:rPr lang="it-IT" altLang="it-IT"/>
              <a:pPr/>
              <a:t>19/03/2025</a:t>
            </a:fld>
            <a:endParaRPr lang="it-IT" altLang="it-IT"/>
          </a:p>
        </p:txBody>
      </p:sp>
      <p:sp>
        <p:nvSpPr>
          <p:cNvPr id="32772" name="Rectangle 4"/>
          <p:cNvSpPr>
            <a:spLocks noGrp="1" noRot="1" noChangeAspect="1" noChangeArrowheads="1" noTextEdit="1"/>
          </p:cNvSpPr>
          <p:nvPr>
            <p:ph type="sldImg" idx="2"/>
          </p:nvPr>
        </p:nvSpPr>
        <p:spPr bwMode="auto">
          <a:xfrm>
            <a:off x="990600" y="768350"/>
            <a:ext cx="5118100" cy="3836988"/>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2773" name="Rectangle 5"/>
          <p:cNvSpPr>
            <a:spLocks noGrp="1" noChangeArrowheads="1"/>
          </p:cNvSpPr>
          <p:nvPr>
            <p:ph type="body" sz="quarter" idx="3"/>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p>
            <a:pPr lvl="0"/>
            <a:r>
              <a:rPr lang="it-IT" altLang="it-IT"/>
              <a:t>Fare clic per modificare gli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32774" name="Rectangle 6"/>
          <p:cNvSpPr>
            <a:spLocks noGrp="1" noChangeArrowheads="1"/>
          </p:cNvSpPr>
          <p:nvPr>
            <p:ph type="ftr" sz="quarter" idx="4"/>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defTabSz="990600" eaLnBrk="0" hangingPunct="0">
              <a:defRPr sz="1300"/>
            </a:lvl1pPr>
          </a:lstStyle>
          <a:p>
            <a:endParaRPr lang="it-IT" altLang="it-IT"/>
          </a:p>
        </p:txBody>
      </p:sp>
      <p:sp>
        <p:nvSpPr>
          <p:cNvPr id="32775" name="Rectangle 7"/>
          <p:cNvSpPr>
            <a:spLocks noGrp="1" noChangeArrowheads="1"/>
          </p:cNvSpPr>
          <p:nvPr>
            <p:ph type="sldNum" sz="quarter" idx="5"/>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defTabSz="990600" eaLnBrk="0" hangingPunct="0">
              <a:defRPr sz="1300"/>
            </a:lvl1pPr>
          </a:lstStyle>
          <a:p>
            <a:fld id="{865C395B-2FA4-4855-91F9-0EFDB33357B6}" type="slidenum">
              <a:rPr lang="it-IT" altLang="it-IT"/>
              <a:pPr/>
              <a:t>‹N›</a:t>
            </a:fld>
            <a:endParaRPr lang="it-IT" altLang="it-IT"/>
          </a:p>
        </p:txBody>
      </p:sp>
    </p:spTree>
    <p:extLst>
      <p:ext uri="{BB962C8B-B14F-4D97-AF65-F5344CB8AC3E}">
        <p14:creationId xmlns:p14="http://schemas.microsoft.com/office/powerpoint/2010/main" val="3718938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Calibri" pitchFamily="34" charset="0"/>
        <a:ea typeface="+mn-ea"/>
        <a:cs typeface="+mn-cs"/>
      </a:defRPr>
    </a:lvl1pPr>
    <a:lvl2pPr marL="457200" algn="l" rtl="0" fontAlgn="base">
      <a:spcBef>
        <a:spcPct val="30000"/>
      </a:spcBef>
      <a:spcAft>
        <a:spcPct val="0"/>
      </a:spcAft>
      <a:defRPr sz="1200" kern="1200">
        <a:solidFill>
          <a:schemeClr val="tx1"/>
        </a:solidFill>
        <a:latin typeface="Calibri" pitchFamily="34" charset="0"/>
        <a:ea typeface="+mn-ea"/>
        <a:cs typeface="+mn-cs"/>
      </a:defRPr>
    </a:lvl2pPr>
    <a:lvl3pPr marL="914400" algn="l" rtl="0" fontAlgn="base">
      <a:spcBef>
        <a:spcPct val="30000"/>
      </a:spcBef>
      <a:spcAft>
        <a:spcPct val="0"/>
      </a:spcAft>
      <a:defRPr sz="1200" kern="1200">
        <a:solidFill>
          <a:schemeClr val="tx1"/>
        </a:solidFill>
        <a:latin typeface="Calibri" pitchFamily="34" charset="0"/>
        <a:ea typeface="+mn-ea"/>
        <a:cs typeface="+mn-cs"/>
      </a:defRPr>
    </a:lvl3pPr>
    <a:lvl4pPr marL="1371600" algn="l" rtl="0" fontAlgn="base">
      <a:spcBef>
        <a:spcPct val="30000"/>
      </a:spcBef>
      <a:spcAft>
        <a:spcPct val="0"/>
      </a:spcAft>
      <a:defRPr sz="1200" kern="1200">
        <a:solidFill>
          <a:schemeClr val="tx1"/>
        </a:solidFill>
        <a:latin typeface="Calibri" pitchFamily="34" charset="0"/>
        <a:ea typeface="+mn-ea"/>
        <a:cs typeface="+mn-cs"/>
      </a:defRPr>
    </a:lvl4pPr>
    <a:lvl5pPr marL="1828800" algn="l" rtl="0" fontAlgn="base">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4" name="Rectangle 10"/>
          <p:cNvSpPr/>
          <p:nvPr/>
        </p:nvSpPr>
        <p:spPr>
          <a:xfrm>
            <a:off x="0" y="0"/>
            <a:ext cx="752475" cy="6858000"/>
          </a:xfrm>
          <a:prstGeom prst="rect">
            <a:avLst/>
          </a:prstGeom>
          <a:gradFill>
            <a:gsLst>
              <a:gs pos="0">
                <a:schemeClr val="accent1">
                  <a:lumMod val="60000"/>
                  <a:lumOff val="40000"/>
                </a:schemeClr>
              </a:gs>
              <a:gs pos="50000">
                <a:schemeClr val="accent1"/>
              </a:gs>
              <a:gs pos="100000">
                <a:schemeClr val="accent6">
                  <a:lumMod val="75000"/>
                </a:schemeClr>
              </a:gs>
            </a:gsLst>
            <a:lin ang="5400000" scaled="0"/>
          </a:gradFill>
          <a:ln>
            <a:noFill/>
          </a:ln>
          <a:effectLst>
            <a:innerShdw blurRad="190500" dist="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endParaRPr lang="en-US" altLang="it-IT">
              <a:solidFill>
                <a:srgbClr val="FFFFFF"/>
              </a:solidFill>
            </a:endParaRPr>
          </a:p>
        </p:txBody>
      </p:sp>
      <p:grpSp>
        <p:nvGrpSpPr>
          <p:cNvPr id="5" name="Group 6"/>
          <p:cNvGrpSpPr/>
          <p:nvPr/>
        </p:nvGrpSpPr>
        <p:grpSpPr>
          <a:xfrm>
            <a:off x="7467600" y="209550"/>
            <a:ext cx="657226" cy="431800"/>
            <a:chOff x="7467600" y="209550"/>
            <a:chExt cx="657226" cy="431800"/>
          </a:xfrm>
          <a:solidFill>
            <a:schemeClr val="tx2">
              <a:lumMod val="60000"/>
              <a:lumOff val="40000"/>
            </a:schemeClr>
          </a:solidFill>
        </p:grpSpPr>
        <p:sp>
          <p:nvSpPr>
            <p:cNvPr id="6" name="Freeform 5"/>
            <p:cNvSpPr>
              <a:spLocks/>
            </p:cNvSpPr>
            <p:nvPr/>
          </p:nvSpPr>
          <p:spPr bwMode="auto">
            <a:xfrm>
              <a:off x="7467600" y="20955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grpFill/>
            <a:ln w="9525">
              <a:noFill/>
              <a:round/>
              <a:headEnd/>
              <a:tailEnd/>
            </a:ln>
          </p:spPr>
          <p:txBody>
            <a:bodyPr/>
            <a:lstStyle/>
            <a:p>
              <a:pPr fontAlgn="auto">
                <a:spcBef>
                  <a:spcPts val="0"/>
                </a:spcBef>
                <a:spcAft>
                  <a:spcPts val="0"/>
                </a:spcAft>
                <a:defRPr/>
              </a:pPr>
              <a:endParaRPr lang="en-US">
                <a:latin typeface="+mn-lt"/>
                <a:cs typeface="+mn-cs"/>
              </a:endParaRPr>
            </a:p>
          </p:txBody>
        </p:sp>
        <p:sp>
          <p:nvSpPr>
            <p:cNvPr id="7" name="Freeform 5"/>
            <p:cNvSpPr>
              <a:spLocks/>
            </p:cNvSpPr>
            <p:nvPr/>
          </p:nvSpPr>
          <p:spPr bwMode="auto">
            <a:xfrm>
              <a:off x="7677151" y="20955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grpFill/>
            <a:ln w="9525">
              <a:noFill/>
              <a:round/>
              <a:headEnd/>
              <a:tailEnd/>
            </a:ln>
          </p:spPr>
          <p:txBody>
            <a:bodyPr/>
            <a:lstStyle/>
            <a:p>
              <a:pPr fontAlgn="auto">
                <a:spcBef>
                  <a:spcPts val="0"/>
                </a:spcBef>
                <a:spcAft>
                  <a:spcPts val="0"/>
                </a:spcAft>
                <a:defRPr/>
              </a:pPr>
              <a:endParaRPr lang="en-US">
                <a:latin typeface="+mn-lt"/>
                <a:cs typeface="+mn-cs"/>
              </a:endParaRPr>
            </a:p>
          </p:txBody>
        </p:sp>
        <p:sp>
          <p:nvSpPr>
            <p:cNvPr id="8" name="Freeform 5"/>
            <p:cNvSpPr>
              <a:spLocks/>
            </p:cNvSpPr>
            <p:nvPr/>
          </p:nvSpPr>
          <p:spPr bwMode="auto">
            <a:xfrm>
              <a:off x="7881939" y="20955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grpFill/>
            <a:ln w="9525">
              <a:noFill/>
              <a:round/>
              <a:headEnd/>
              <a:tailEnd/>
            </a:ln>
          </p:spPr>
          <p:txBody>
            <a:bodyPr/>
            <a:lstStyle/>
            <a:p>
              <a:pPr fontAlgn="auto">
                <a:spcBef>
                  <a:spcPts val="0"/>
                </a:spcBef>
                <a:spcAft>
                  <a:spcPts val="0"/>
                </a:spcAft>
                <a:defRPr/>
              </a:pPr>
              <a:endParaRPr lang="en-US">
                <a:latin typeface="+mn-lt"/>
                <a:cs typeface="+mn-cs"/>
              </a:endParaRPr>
            </a:p>
          </p:txBody>
        </p:sp>
      </p:grpSp>
      <p:sp>
        <p:nvSpPr>
          <p:cNvPr id="2" name="Title 1"/>
          <p:cNvSpPr>
            <a:spLocks noGrp="1"/>
          </p:cNvSpPr>
          <p:nvPr>
            <p:ph type="ctrTitle"/>
          </p:nvPr>
        </p:nvSpPr>
        <p:spPr>
          <a:xfrm>
            <a:off x="1216152" y="1267485"/>
            <a:ext cx="7235981" cy="5133316"/>
          </a:xfrm>
        </p:spPr>
        <p:txBody>
          <a:bodyPr/>
          <a:lstStyle>
            <a:lvl1pPr>
              <a:defRPr sz="11500"/>
            </a:lvl1pPr>
          </a:lstStyle>
          <a:p>
            <a:r>
              <a:rPr lang="it-IT"/>
              <a:t>Fare clic per modificare lo stile del titolo</a:t>
            </a:r>
            <a:endParaRPr lang="en-US" dirty="0"/>
          </a:p>
        </p:txBody>
      </p:sp>
      <p:sp>
        <p:nvSpPr>
          <p:cNvPr id="3" name="Subtitle 2"/>
          <p:cNvSpPr>
            <a:spLocks noGrp="1"/>
          </p:cNvSpPr>
          <p:nvPr>
            <p:ph type="subTitle" idx="1"/>
          </p:nvPr>
        </p:nvSpPr>
        <p:spPr>
          <a:xfrm>
            <a:off x="1216151" y="201702"/>
            <a:ext cx="6189583" cy="949569"/>
          </a:xfrm>
        </p:spPr>
        <p:txBody>
          <a:bodyPr>
            <a:normAutofit/>
          </a:bodyPr>
          <a:lstStyle>
            <a:lvl1pPr marL="0" indent="0" algn="r">
              <a:buNone/>
              <a:defRPr sz="2400">
                <a:solidFill>
                  <a:schemeClr val="tx2">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9" name="Date Placeholder 3"/>
          <p:cNvSpPr>
            <a:spLocks noGrp="1"/>
          </p:cNvSpPr>
          <p:nvPr>
            <p:ph type="dt" sz="half" idx="10"/>
          </p:nvPr>
        </p:nvSpPr>
        <p:spPr/>
        <p:txBody>
          <a:bodyPr/>
          <a:lstStyle>
            <a:lvl1pPr>
              <a:defRPr/>
            </a:lvl1pPr>
          </a:lstStyle>
          <a:p>
            <a:fld id="{F4D8E783-8079-41CE-86FE-D0879969241C}" type="datetime1">
              <a:rPr lang="it-IT" altLang="it-IT"/>
              <a:pPr/>
              <a:t>19/03/2025</a:t>
            </a:fld>
            <a:endParaRPr lang="it-IT" altLang="it-IT"/>
          </a:p>
        </p:txBody>
      </p:sp>
      <p:sp>
        <p:nvSpPr>
          <p:cNvPr id="10" name="Footer Placeholder 4"/>
          <p:cNvSpPr>
            <a:spLocks noGrp="1"/>
          </p:cNvSpPr>
          <p:nvPr>
            <p:ph type="ftr" sz="quarter" idx="11"/>
          </p:nvPr>
        </p:nvSpPr>
        <p:spPr/>
        <p:txBody>
          <a:bodyPr/>
          <a:lstStyle>
            <a:lvl1pPr>
              <a:defRPr/>
            </a:lvl1pPr>
          </a:lstStyle>
          <a:p>
            <a:endParaRPr lang="it-IT" altLang="it-IT"/>
          </a:p>
        </p:txBody>
      </p:sp>
      <p:sp>
        <p:nvSpPr>
          <p:cNvPr id="11" name="Slide Number Placeholder 5"/>
          <p:cNvSpPr>
            <a:spLocks noGrp="1"/>
          </p:cNvSpPr>
          <p:nvPr>
            <p:ph type="sldNum" sz="quarter" idx="12"/>
          </p:nvPr>
        </p:nvSpPr>
        <p:spPr>
          <a:xfrm>
            <a:off x="8150225" y="236538"/>
            <a:ext cx="785813" cy="365125"/>
          </a:xfrm>
        </p:spPr>
        <p:txBody>
          <a:bodyPr/>
          <a:lstStyle>
            <a:lvl1pPr>
              <a:defRPr sz="1400"/>
            </a:lvl1pPr>
          </a:lstStyle>
          <a:p>
            <a:fld id="{B405C8BF-EA0B-430F-AD6C-E96C4A507BC2}" type="slidenum">
              <a:rPr lang="it-IT" altLang="it-IT"/>
              <a:pPr/>
              <a:t>‹N›</a:t>
            </a:fld>
            <a:endParaRPr lang="it-IT" altLang="it-IT"/>
          </a:p>
        </p:txBody>
      </p:sp>
    </p:spTree>
    <p:extLst>
      <p:ext uri="{BB962C8B-B14F-4D97-AF65-F5344CB8AC3E}">
        <p14:creationId xmlns:p14="http://schemas.microsoft.com/office/powerpoint/2010/main" val="88222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500"/>
                                  </p:stCondLst>
                                  <p:childTnLst>
                                    <p:animEffect transition="out" filter="fade">
                                      <p:cBhvr>
                                        <p:cTn id="6" dur="2000"/>
                                        <p:tgtEl>
                                          <p:spTgt spid="4"/>
                                        </p:tgtEl>
                                      </p:cBhvr>
                                    </p:animEffect>
                                    <p:set>
                                      <p:cBhvr>
                                        <p:cTn id="7" dur="1" fill="hold">
                                          <p:stCondLst>
                                            <p:cond delay="1999"/>
                                          </p:stCondLst>
                                        </p:cTn>
                                        <p:tgtEl>
                                          <p:spTgt spid="4"/>
                                        </p:tgtEl>
                                        <p:attrNameLst>
                                          <p:attrName>style.visibility</p:attrName>
                                        </p:attrNameLst>
                                      </p:cBhvr>
                                      <p:to>
                                        <p:strVal val="hidden"/>
                                      </p:to>
                                    </p:set>
                                  </p:childTnLst>
                                </p:cTn>
                              </p:par>
                            </p:childTnLst>
                          </p:cTn>
                        </p:par>
                        <p:par>
                          <p:cTn id="8" fill="hold">
                            <p:stCondLst>
                              <p:cond delay="2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Vertical Text Placeholder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Footer Placeholder 4"/>
          <p:cNvSpPr>
            <a:spLocks noGrp="1"/>
          </p:cNvSpPr>
          <p:nvPr>
            <p:ph type="ftr" sz="quarter" idx="10"/>
          </p:nvPr>
        </p:nvSpPr>
        <p:spPr/>
        <p:txBody>
          <a:bodyPr/>
          <a:lstStyle>
            <a:lvl1pPr>
              <a:defRPr/>
            </a:lvl1pPr>
          </a:lstStyle>
          <a:p>
            <a:endParaRPr lang="it-IT" altLang="it-IT"/>
          </a:p>
        </p:txBody>
      </p:sp>
      <p:sp>
        <p:nvSpPr>
          <p:cNvPr id="5" name="Slide Number Placeholder 5"/>
          <p:cNvSpPr>
            <a:spLocks noGrp="1"/>
          </p:cNvSpPr>
          <p:nvPr>
            <p:ph type="sldNum" sz="quarter" idx="11"/>
          </p:nvPr>
        </p:nvSpPr>
        <p:spPr/>
        <p:txBody>
          <a:bodyPr/>
          <a:lstStyle>
            <a:lvl1pPr>
              <a:defRPr/>
            </a:lvl1pPr>
          </a:lstStyle>
          <a:p>
            <a:fld id="{133AF5DB-87D7-410E-91EB-C785BBD8CB1B}" type="slidenum">
              <a:rPr lang="it-IT" altLang="it-IT"/>
              <a:pPr/>
              <a:t>‹N›</a:t>
            </a:fld>
            <a:endParaRPr lang="it-IT" altLang="it-IT"/>
          </a:p>
        </p:txBody>
      </p:sp>
      <p:sp>
        <p:nvSpPr>
          <p:cNvPr id="6" name="Date Placeholder 3"/>
          <p:cNvSpPr>
            <a:spLocks noGrp="1"/>
          </p:cNvSpPr>
          <p:nvPr>
            <p:ph type="dt" sz="half" idx="12"/>
          </p:nvPr>
        </p:nvSpPr>
        <p:spPr/>
        <p:txBody>
          <a:bodyPr/>
          <a:lstStyle>
            <a:lvl1pPr>
              <a:defRPr/>
            </a:lvl1pPr>
          </a:lstStyle>
          <a:p>
            <a:fld id="{908AFC03-055A-4585-9508-34D5F9F66E30}" type="datetime1">
              <a:rPr lang="it-IT" altLang="it-IT"/>
              <a:pPr/>
              <a:t>19/03/2025</a:t>
            </a:fld>
            <a:endParaRPr lang="it-IT" altLang="it-IT"/>
          </a:p>
        </p:txBody>
      </p:sp>
    </p:spTree>
    <p:extLst>
      <p:ext uri="{BB962C8B-B14F-4D97-AF65-F5344CB8AC3E}">
        <p14:creationId xmlns:p14="http://schemas.microsoft.com/office/powerpoint/2010/main" val="3364297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it-IT"/>
              <a:t>Fare clic per modificare lo stile del titolo</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Footer Placeholder 4"/>
          <p:cNvSpPr>
            <a:spLocks noGrp="1"/>
          </p:cNvSpPr>
          <p:nvPr>
            <p:ph type="ftr" sz="quarter" idx="10"/>
          </p:nvPr>
        </p:nvSpPr>
        <p:spPr/>
        <p:txBody>
          <a:bodyPr/>
          <a:lstStyle>
            <a:lvl1pPr>
              <a:defRPr/>
            </a:lvl1pPr>
          </a:lstStyle>
          <a:p>
            <a:endParaRPr lang="it-IT" altLang="it-IT"/>
          </a:p>
        </p:txBody>
      </p:sp>
      <p:sp>
        <p:nvSpPr>
          <p:cNvPr id="5" name="Slide Number Placeholder 5"/>
          <p:cNvSpPr>
            <a:spLocks noGrp="1"/>
          </p:cNvSpPr>
          <p:nvPr>
            <p:ph type="sldNum" sz="quarter" idx="11"/>
          </p:nvPr>
        </p:nvSpPr>
        <p:spPr/>
        <p:txBody>
          <a:bodyPr/>
          <a:lstStyle>
            <a:lvl1pPr>
              <a:defRPr/>
            </a:lvl1pPr>
          </a:lstStyle>
          <a:p>
            <a:fld id="{E48E20DA-9C13-4D33-BD4D-288A6E39B581}" type="slidenum">
              <a:rPr lang="it-IT" altLang="it-IT"/>
              <a:pPr/>
              <a:t>‹N›</a:t>
            </a:fld>
            <a:endParaRPr lang="it-IT" altLang="it-IT"/>
          </a:p>
        </p:txBody>
      </p:sp>
      <p:sp>
        <p:nvSpPr>
          <p:cNvPr id="6" name="Date Placeholder 3"/>
          <p:cNvSpPr>
            <a:spLocks noGrp="1"/>
          </p:cNvSpPr>
          <p:nvPr>
            <p:ph type="dt" sz="half" idx="12"/>
          </p:nvPr>
        </p:nvSpPr>
        <p:spPr/>
        <p:txBody>
          <a:bodyPr/>
          <a:lstStyle>
            <a:lvl1pPr>
              <a:defRPr/>
            </a:lvl1pPr>
          </a:lstStyle>
          <a:p>
            <a:fld id="{9074F186-1090-4620-B6EF-243D73A1996D}" type="datetime1">
              <a:rPr lang="it-IT" altLang="it-IT"/>
              <a:pPr/>
              <a:t>19/03/2025</a:t>
            </a:fld>
            <a:endParaRPr lang="it-IT" altLang="it-IT"/>
          </a:p>
        </p:txBody>
      </p:sp>
    </p:spTree>
    <p:extLst>
      <p:ext uri="{BB962C8B-B14F-4D97-AF65-F5344CB8AC3E}">
        <p14:creationId xmlns:p14="http://schemas.microsoft.com/office/powerpoint/2010/main" val="958339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1219200" y="5257800"/>
            <a:ext cx="7239000" cy="1143000"/>
          </a:xfrm>
        </p:spPr>
        <p:txBody>
          <a:bodyPr/>
          <a:lstStyle>
            <a:lvl1pPr algn="l">
              <a:defRPr sz="7200" baseline="0">
                <a:ln w="12700">
                  <a:solidFill>
                    <a:schemeClr val="tx2"/>
                  </a:solidFill>
                </a:ln>
              </a:defRPr>
            </a:lvl1pPr>
          </a:lstStyle>
          <a:p>
            <a:r>
              <a:rPr lang="it-IT"/>
              <a:t>Fare clic per modificare lo stile del titolo</a:t>
            </a:r>
            <a:endParaRPr lang="en-US" dirty="0"/>
          </a:p>
        </p:txBody>
      </p:sp>
      <p:sp>
        <p:nvSpPr>
          <p:cNvPr id="3" name="Content Placeholder 2"/>
          <p:cNvSpPr>
            <a:spLocks noGrp="1"/>
          </p:cNvSpPr>
          <p:nvPr>
            <p:ph idx="1"/>
          </p:nvPr>
        </p:nvSpPr>
        <p:spPr>
          <a:xfrm>
            <a:off x="1219200" y="838200"/>
            <a:ext cx="7467600" cy="4419600"/>
          </a:xfrm>
        </p:spPr>
        <p:txBody>
          <a:bodyPr>
            <a:normAutofit/>
          </a:bodyPr>
          <a:lstStyle>
            <a:lvl1pPr>
              <a:defRPr sz="2800"/>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Footer Placeholder 4"/>
          <p:cNvSpPr>
            <a:spLocks noGrp="1"/>
          </p:cNvSpPr>
          <p:nvPr>
            <p:ph type="ftr" sz="quarter" idx="10"/>
          </p:nvPr>
        </p:nvSpPr>
        <p:spPr/>
        <p:txBody>
          <a:bodyPr/>
          <a:lstStyle>
            <a:lvl1pPr>
              <a:defRPr/>
            </a:lvl1pPr>
          </a:lstStyle>
          <a:p>
            <a:endParaRPr lang="it-IT" altLang="it-IT"/>
          </a:p>
        </p:txBody>
      </p:sp>
      <p:sp>
        <p:nvSpPr>
          <p:cNvPr id="5" name="Slide Number Placeholder 5"/>
          <p:cNvSpPr>
            <a:spLocks noGrp="1"/>
          </p:cNvSpPr>
          <p:nvPr>
            <p:ph type="sldNum" sz="quarter" idx="11"/>
          </p:nvPr>
        </p:nvSpPr>
        <p:spPr/>
        <p:txBody>
          <a:bodyPr/>
          <a:lstStyle>
            <a:lvl1pPr>
              <a:defRPr/>
            </a:lvl1pPr>
          </a:lstStyle>
          <a:p>
            <a:fld id="{07D8DA92-056F-462D-A02F-7E53FED506A9}" type="slidenum">
              <a:rPr lang="it-IT" altLang="it-IT"/>
              <a:pPr/>
              <a:t>‹N›</a:t>
            </a:fld>
            <a:endParaRPr lang="it-IT" altLang="it-IT"/>
          </a:p>
        </p:txBody>
      </p:sp>
      <p:sp>
        <p:nvSpPr>
          <p:cNvPr id="6" name="Date Placeholder 3"/>
          <p:cNvSpPr>
            <a:spLocks noGrp="1"/>
          </p:cNvSpPr>
          <p:nvPr>
            <p:ph type="dt" sz="half" idx="12"/>
          </p:nvPr>
        </p:nvSpPr>
        <p:spPr/>
        <p:txBody>
          <a:bodyPr/>
          <a:lstStyle>
            <a:lvl1pPr>
              <a:defRPr/>
            </a:lvl1pPr>
          </a:lstStyle>
          <a:p>
            <a:fld id="{5EADCE8E-9082-4937-B3C5-EC91140518E0}" type="datetime1">
              <a:rPr lang="it-IT" altLang="it-IT"/>
              <a:pPr/>
              <a:t>19/03/2025</a:t>
            </a:fld>
            <a:endParaRPr lang="it-IT" altLang="it-IT"/>
          </a:p>
        </p:txBody>
      </p:sp>
    </p:spTree>
    <p:extLst>
      <p:ext uri="{BB962C8B-B14F-4D97-AF65-F5344CB8AC3E}">
        <p14:creationId xmlns:p14="http://schemas.microsoft.com/office/powerpoint/2010/main" val="3332622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19199" y="4484080"/>
            <a:ext cx="7239001" cy="762000"/>
          </a:xfrm>
        </p:spPr>
        <p:txBody>
          <a:bodyPr bIns="0"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13" name="Title 1"/>
          <p:cNvSpPr>
            <a:spLocks noGrp="1"/>
          </p:cNvSpPr>
          <p:nvPr>
            <p:ph type="title"/>
          </p:nvPr>
        </p:nvSpPr>
        <p:spPr>
          <a:xfrm>
            <a:off x="1219200" y="5257800"/>
            <a:ext cx="7239000" cy="1143000"/>
          </a:xfrm>
        </p:spPr>
        <p:txBody>
          <a:bodyPr/>
          <a:lstStyle>
            <a:lvl1pPr algn="l">
              <a:defRPr sz="7200" baseline="0">
                <a:ln w="12700">
                  <a:solidFill>
                    <a:schemeClr val="tx2"/>
                  </a:solidFill>
                </a:ln>
              </a:defRPr>
            </a:lvl1pPr>
          </a:lstStyle>
          <a:p>
            <a:r>
              <a:rPr lang="it-IT"/>
              <a:t>Fare clic per modificare lo stile del titolo</a:t>
            </a:r>
            <a:endParaRPr lang="en-US" dirty="0"/>
          </a:p>
        </p:txBody>
      </p:sp>
      <p:sp>
        <p:nvSpPr>
          <p:cNvPr id="4" name="Footer Placeholder 4"/>
          <p:cNvSpPr>
            <a:spLocks noGrp="1"/>
          </p:cNvSpPr>
          <p:nvPr>
            <p:ph type="ftr" sz="quarter" idx="10"/>
          </p:nvPr>
        </p:nvSpPr>
        <p:spPr/>
        <p:txBody>
          <a:bodyPr/>
          <a:lstStyle>
            <a:lvl1pPr>
              <a:defRPr/>
            </a:lvl1pPr>
          </a:lstStyle>
          <a:p>
            <a:endParaRPr lang="it-IT" altLang="it-IT"/>
          </a:p>
        </p:txBody>
      </p:sp>
      <p:sp>
        <p:nvSpPr>
          <p:cNvPr id="5" name="Slide Number Placeholder 5"/>
          <p:cNvSpPr>
            <a:spLocks noGrp="1"/>
          </p:cNvSpPr>
          <p:nvPr>
            <p:ph type="sldNum" sz="quarter" idx="11"/>
          </p:nvPr>
        </p:nvSpPr>
        <p:spPr/>
        <p:txBody>
          <a:bodyPr/>
          <a:lstStyle>
            <a:lvl1pPr>
              <a:defRPr/>
            </a:lvl1pPr>
          </a:lstStyle>
          <a:p>
            <a:fld id="{DC1D585E-77C5-49E6-A868-5365F7021719}" type="slidenum">
              <a:rPr lang="it-IT" altLang="it-IT"/>
              <a:pPr/>
              <a:t>‹N›</a:t>
            </a:fld>
            <a:endParaRPr lang="it-IT" altLang="it-IT"/>
          </a:p>
        </p:txBody>
      </p:sp>
      <p:sp>
        <p:nvSpPr>
          <p:cNvPr id="6" name="Date Placeholder 3"/>
          <p:cNvSpPr>
            <a:spLocks noGrp="1"/>
          </p:cNvSpPr>
          <p:nvPr>
            <p:ph type="dt" sz="half" idx="12"/>
          </p:nvPr>
        </p:nvSpPr>
        <p:spPr/>
        <p:txBody>
          <a:bodyPr/>
          <a:lstStyle>
            <a:lvl1pPr>
              <a:defRPr/>
            </a:lvl1pPr>
          </a:lstStyle>
          <a:p>
            <a:fld id="{1FB55EE7-EE78-4F72-B6A0-AF896FE2A23C}" type="datetime1">
              <a:rPr lang="it-IT" altLang="it-IT"/>
              <a:pPr/>
              <a:t>19/03/2025</a:t>
            </a:fld>
            <a:endParaRPr lang="it-IT" altLang="it-IT"/>
          </a:p>
        </p:txBody>
      </p:sp>
    </p:spTree>
    <p:extLst>
      <p:ext uri="{BB962C8B-B14F-4D97-AF65-F5344CB8AC3E}">
        <p14:creationId xmlns:p14="http://schemas.microsoft.com/office/powerpoint/2010/main" val="3562879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a:t>
            </a:r>
            <a:endParaRPr lang="en-US" dirty="0"/>
          </a:p>
        </p:txBody>
      </p:sp>
      <p:sp>
        <p:nvSpPr>
          <p:cNvPr id="9" name="Content Placeholder 8"/>
          <p:cNvSpPr>
            <a:spLocks noGrp="1"/>
          </p:cNvSpPr>
          <p:nvPr>
            <p:ph sz="quarter" idx="13"/>
          </p:nvPr>
        </p:nvSpPr>
        <p:spPr>
          <a:xfrm>
            <a:off x="1216152" y="841248"/>
            <a:ext cx="3730752" cy="438912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11" name="Content Placeholder 10"/>
          <p:cNvSpPr>
            <a:spLocks noGrp="1"/>
          </p:cNvSpPr>
          <p:nvPr>
            <p:ph sz="quarter" idx="14"/>
          </p:nvPr>
        </p:nvSpPr>
        <p:spPr>
          <a:xfrm>
            <a:off x="5102352" y="841248"/>
            <a:ext cx="3730752" cy="438912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Footer Placeholder 4"/>
          <p:cNvSpPr>
            <a:spLocks noGrp="1"/>
          </p:cNvSpPr>
          <p:nvPr>
            <p:ph type="ftr" sz="quarter" idx="15"/>
          </p:nvPr>
        </p:nvSpPr>
        <p:spPr/>
        <p:txBody>
          <a:bodyPr/>
          <a:lstStyle>
            <a:lvl1pPr>
              <a:defRPr/>
            </a:lvl1pPr>
          </a:lstStyle>
          <a:p>
            <a:endParaRPr lang="it-IT" altLang="it-IT"/>
          </a:p>
        </p:txBody>
      </p:sp>
      <p:sp>
        <p:nvSpPr>
          <p:cNvPr id="6" name="Slide Number Placeholder 5"/>
          <p:cNvSpPr>
            <a:spLocks noGrp="1"/>
          </p:cNvSpPr>
          <p:nvPr>
            <p:ph type="sldNum" sz="quarter" idx="16"/>
          </p:nvPr>
        </p:nvSpPr>
        <p:spPr/>
        <p:txBody>
          <a:bodyPr/>
          <a:lstStyle>
            <a:lvl1pPr>
              <a:defRPr/>
            </a:lvl1pPr>
          </a:lstStyle>
          <a:p>
            <a:fld id="{807A67F5-B363-4093-8CE2-335E2BF865A7}" type="slidenum">
              <a:rPr lang="it-IT" altLang="it-IT"/>
              <a:pPr/>
              <a:t>‹N›</a:t>
            </a:fld>
            <a:endParaRPr lang="it-IT" altLang="it-IT"/>
          </a:p>
        </p:txBody>
      </p:sp>
      <p:sp>
        <p:nvSpPr>
          <p:cNvPr id="7" name="Date Placeholder 3"/>
          <p:cNvSpPr>
            <a:spLocks noGrp="1"/>
          </p:cNvSpPr>
          <p:nvPr>
            <p:ph type="dt" sz="half" idx="17"/>
          </p:nvPr>
        </p:nvSpPr>
        <p:spPr/>
        <p:txBody>
          <a:bodyPr/>
          <a:lstStyle>
            <a:lvl1pPr>
              <a:defRPr/>
            </a:lvl1pPr>
          </a:lstStyle>
          <a:p>
            <a:fld id="{692BD87A-A73D-47C0-A5A3-A6C94E50F0D3}" type="datetime1">
              <a:rPr lang="it-IT" altLang="it-IT"/>
              <a:pPr/>
              <a:t>19/03/2025</a:t>
            </a:fld>
            <a:endParaRPr lang="it-IT" altLang="it-IT"/>
          </a:p>
        </p:txBody>
      </p:sp>
    </p:spTree>
    <p:extLst>
      <p:ext uri="{BB962C8B-B14F-4D97-AF65-F5344CB8AC3E}">
        <p14:creationId xmlns:p14="http://schemas.microsoft.com/office/powerpoint/2010/main" val="1101781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a:t>
            </a:r>
            <a:endParaRPr lang="en-US" dirty="0"/>
          </a:p>
        </p:txBody>
      </p:sp>
      <p:sp>
        <p:nvSpPr>
          <p:cNvPr id="3" name="Text Placeholder 2"/>
          <p:cNvSpPr>
            <a:spLocks noGrp="1"/>
          </p:cNvSpPr>
          <p:nvPr>
            <p:ph type="body" idx="1"/>
          </p:nvPr>
        </p:nvSpPr>
        <p:spPr>
          <a:xfrm>
            <a:off x="1219200" y="841248"/>
            <a:ext cx="3733800" cy="533400"/>
          </a:xfrm>
        </p:spPr>
        <p:txBody>
          <a:bodyPr>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5" name="Text Placeholder 4"/>
          <p:cNvSpPr>
            <a:spLocks noGrp="1"/>
          </p:cNvSpPr>
          <p:nvPr>
            <p:ph type="body" sz="quarter" idx="3"/>
          </p:nvPr>
        </p:nvSpPr>
        <p:spPr>
          <a:xfrm>
            <a:off x="5105400" y="841248"/>
            <a:ext cx="3735267" cy="533400"/>
          </a:xfrm>
        </p:spPr>
        <p:txBody>
          <a:bodyPr>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11" name="Content Placeholder 10"/>
          <p:cNvSpPr>
            <a:spLocks noGrp="1"/>
          </p:cNvSpPr>
          <p:nvPr>
            <p:ph sz="quarter" idx="13"/>
          </p:nvPr>
        </p:nvSpPr>
        <p:spPr>
          <a:xfrm>
            <a:off x="1216152" y="1380744"/>
            <a:ext cx="3730752" cy="384048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13" name="Content Placeholder 12"/>
          <p:cNvSpPr>
            <a:spLocks noGrp="1"/>
          </p:cNvSpPr>
          <p:nvPr>
            <p:ph sz="quarter" idx="14"/>
          </p:nvPr>
        </p:nvSpPr>
        <p:spPr>
          <a:xfrm>
            <a:off x="5102352" y="1380743"/>
            <a:ext cx="3730752" cy="384048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Footer Placeholder 4"/>
          <p:cNvSpPr>
            <a:spLocks noGrp="1"/>
          </p:cNvSpPr>
          <p:nvPr>
            <p:ph type="ftr" sz="quarter" idx="15"/>
          </p:nvPr>
        </p:nvSpPr>
        <p:spPr/>
        <p:txBody>
          <a:bodyPr/>
          <a:lstStyle>
            <a:lvl1pPr>
              <a:defRPr/>
            </a:lvl1pPr>
          </a:lstStyle>
          <a:p>
            <a:endParaRPr lang="it-IT" altLang="it-IT"/>
          </a:p>
        </p:txBody>
      </p:sp>
      <p:sp>
        <p:nvSpPr>
          <p:cNvPr id="8" name="Slide Number Placeholder 5"/>
          <p:cNvSpPr>
            <a:spLocks noGrp="1"/>
          </p:cNvSpPr>
          <p:nvPr>
            <p:ph type="sldNum" sz="quarter" idx="16"/>
          </p:nvPr>
        </p:nvSpPr>
        <p:spPr/>
        <p:txBody>
          <a:bodyPr/>
          <a:lstStyle>
            <a:lvl1pPr>
              <a:defRPr/>
            </a:lvl1pPr>
          </a:lstStyle>
          <a:p>
            <a:fld id="{D1830812-AAB3-4A57-AB13-C83F97472955}" type="slidenum">
              <a:rPr lang="it-IT" altLang="it-IT"/>
              <a:pPr/>
              <a:t>‹N›</a:t>
            </a:fld>
            <a:endParaRPr lang="it-IT" altLang="it-IT"/>
          </a:p>
        </p:txBody>
      </p:sp>
      <p:sp>
        <p:nvSpPr>
          <p:cNvPr id="9" name="Date Placeholder 3"/>
          <p:cNvSpPr>
            <a:spLocks noGrp="1"/>
          </p:cNvSpPr>
          <p:nvPr>
            <p:ph type="dt" sz="half" idx="17"/>
          </p:nvPr>
        </p:nvSpPr>
        <p:spPr/>
        <p:txBody>
          <a:bodyPr/>
          <a:lstStyle>
            <a:lvl1pPr>
              <a:defRPr/>
            </a:lvl1pPr>
          </a:lstStyle>
          <a:p>
            <a:fld id="{67990C65-071D-419B-953D-2A0542334EC7}" type="datetime1">
              <a:rPr lang="it-IT" altLang="it-IT"/>
              <a:pPr/>
              <a:t>19/03/2025</a:t>
            </a:fld>
            <a:endParaRPr lang="it-IT" altLang="it-IT"/>
          </a:p>
        </p:txBody>
      </p:sp>
    </p:spTree>
    <p:extLst>
      <p:ext uri="{BB962C8B-B14F-4D97-AF65-F5344CB8AC3E}">
        <p14:creationId xmlns:p14="http://schemas.microsoft.com/office/powerpoint/2010/main" val="2011249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a:t>
            </a:r>
            <a:endParaRPr lang="en-US" dirty="0"/>
          </a:p>
        </p:txBody>
      </p:sp>
      <p:sp>
        <p:nvSpPr>
          <p:cNvPr id="3" name="Footer Placeholder 4"/>
          <p:cNvSpPr>
            <a:spLocks noGrp="1"/>
          </p:cNvSpPr>
          <p:nvPr>
            <p:ph type="ftr" sz="quarter" idx="10"/>
          </p:nvPr>
        </p:nvSpPr>
        <p:spPr/>
        <p:txBody>
          <a:bodyPr/>
          <a:lstStyle>
            <a:lvl1pPr>
              <a:defRPr/>
            </a:lvl1pPr>
          </a:lstStyle>
          <a:p>
            <a:endParaRPr lang="it-IT" altLang="it-IT"/>
          </a:p>
        </p:txBody>
      </p:sp>
      <p:sp>
        <p:nvSpPr>
          <p:cNvPr id="4" name="Slide Number Placeholder 5"/>
          <p:cNvSpPr>
            <a:spLocks noGrp="1"/>
          </p:cNvSpPr>
          <p:nvPr>
            <p:ph type="sldNum" sz="quarter" idx="11"/>
          </p:nvPr>
        </p:nvSpPr>
        <p:spPr/>
        <p:txBody>
          <a:bodyPr/>
          <a:lstStyle>
            <a:lvl1pPr>
              <a:defRPr/>
            </a:lvl1pPr>
          </a:lstStyle>
          <a:p>
            <a:fld id="{9A519C33-41EF-4B4F-BB25-31C2BC27DC94}" type="slidenum">
              <a:rPr lang="it-IT" altLang="it-IT"/>
              <a:pPr/>
              <a:t>‹N›</a:t>
            </a:fld>
            <a:endParaRPr lang="it-IT" altLang="it-IT"/>
          </a:p>
        </p:txBody>
      </p:sp>
      <p:sp>
        <p:nvSpPr>
          <p:cNvPr id="5" name="Date Placeholder 3"/>
          <p:cNvSpPr>
            <a:spLocks noGrp="1"/>
          </p:cNvSpPr>
          <p:nvPr>
            <p:ph type="dt" sz="half" idx="12"/>
          </p:nvPr>
        </p:nvSpPr>
        <p:spPr/>
        <p:txBody>
          <a:bodyPr/>
          <a:lstStyle>
            <a:lvl1pPr>
              <a:defRPr/>
            </a:lvl1pPr>
          </a:lstStyle>
          <a:p>
            <a:fld id="{3F67DFC7-CF1F-4EF8-8199-6F276A4E9DAE}" type="datetime1">
              <a:rPr lang="it-IT" altLang="it-IT"/>
              <a:pPr/>
              <a:t>19/03/2025</a:t>
            </a:fld>
            <a:endParaRPr lang="it-IT" altLang="it-IT"/>
          </a:p>
        </p:txBody>
      </p:sp>
    </p:spTree>
    <p:extLst>
      <p:ext uri="{BB962C8B-B14F-4D97-AF65-F5344CB8AC3E}">
        <p14:creationId xmlns:p14="http://schemas.microsoft.com/office/powerpoint/2010/main" val="29683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endParaRPr lang="it-IT" altLang="it-IT"/>
          </a:p>
        </p:txBody>
      </p:sp>
      <p:sp>
        <p:nvSpPr>
          <p:cNvPr id="3" name="Slide Number Placeholder 5"/>
          <p:cNvSpPr>
            <a:spLocks noGrp="1"/>
          </p:cNvSpPr>
          <p:nvPr>
            <p:ph type="sldNum" sz="quarter" idx="11"/>
          </p:nvPr>
        </p:nvSpPr>
        <p:spPr/>
        <p:txBody>
          <a:bodyPr/>
          <a:lstStyle>
            <a:lvl1pPr>
              <a:defRPr/>
            </a:lvl1pPr>
          </a:lstStyle>
          <a:p>
            <a:fld id="{738B2DFC-6DC1-4274-AC7D-5E3E3FB28F69}" type="slidenum">
              <a:rPr lang="it-IT" altLang="it-IT"/>
              <a:pPr/>
              <a:t>‹N›</a:t>
            </a:fld>
            <a:endParaRPr lang="it-IT" altLang="it-IT"/>
          </a:p>
        </p:txBody>
      </p:sp>
      <p:sp>
        <p:nvSpPr>
          <p:cNvPr id="4" name="Date Placeholder 3"/>
          <p:cNvSpPr>
            <a:spLocks noGrp="1"/>
          </p:cNvSpPr>
          <p:nvPr>
            <p:ph type="dt" sz="half" idx="12"/>
          </p:nvPr>
        </p:nvSpPr>
        <p:spPr/>
        <p:txBody>
          <a:bodyPr/>
          <a:lstStyle>
            <a:lvl1pPr>
              <a:defRPr/>
            </a:lvl1pPr>
          </a:lstStyle>
          <a:p>
            <a:fld id="{57462061-612B-46BF-9E18-52E7740F80CA}" type="datetime1">
              <a:rPr lang="it-IT" altLang="it-IT"/>
              <a:pPr/>
              <a:t>19/03/2025</a:t>
            </a:fld>
            <a:endParaRPr lang="it-IT" altLang="it-IT"/>
          </a:p>
        </p:txBody>
      </p:sp>
    </p:spTree>
    <p:extLst>
      <p:ext uri="{BB962C8B-B14F-4D97-AF65-F5344CB8AC3E}">
        <p14:creationId xmlns:p14="http://schemas.microsoft.com/office/powerpoint/2010/main" val="4057420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5715000" y="395287"/>
            <a:ext cx="3008313" cy="1162050"/>
          </a:xfrm>
        </p:spPr>
        <p:txBody>
          <a:bodyPr/>
          <a:lstStyle>
            <a:lvl1pPr algn="l">
              <a:defRPr sz="2000" b="1">
                <a:ln>
                  <a:noFill/>
                </a:ln>
                <a:solidFill>
                  <a:srgbClr val="FF7605"/>
                </a:solidFill>
                <a:effectLst/>
              </a:defRPr>
            </a:lvl1pPr>
          </a:lstStyle>
          <a:p>
            <a:r>
              <a:rPr lang="it-IT"/>
              <a:t>Fare clic per modificare lo stile del titolo</a:t>
            </a:r>
            <a:endParaRPr lang="en-US" dirty="0"/>
          </a:p>
        </p:txBody>
      </p:sp>
      <p:sp>
        <p:nvSpPr>
          <p:cNvPr id="4" name="Text Placeholder 3"/>
          <p:cNvSpPr>
            <a:spLocks noGrp="1"/>
          </p:cNvSpPr>
          <p:nvPr>
            <p:ph type="body" sz="half" idx="2"/>
          </p:nvPr>
        </p:nvSpPr>
        <p:spPr>
          <a:xfrm>
            <a:off x="5715000" y="1557337"/>
            <a:ext cx="3008313" cy="4386263"/>
          </a:xfrm>
        </p:spPr>
        <p:txBody>
          <a:bodyPr/>
          <a:lstStyle>
            <a:lvl1pPr marL="0" indent="0">
              <a:buNone/>
              <a:defRPr sz="140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14" name="Content Placeholder 13"/>
          <p:cNvSpPr>
            <a:spLocks noGrp="1"/>
          </p:cNvSpPr>
          <p:nvPr>
            <p:ph sz="quarter" idx="13"/>
          </p:nvPr>
        </p:nvSpPr>
        <p:spPr>
          <a:xfrm>
            <a:off x="914400" y="381000"/>
            <a:ext cx="4800600" cy="594360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Footer Placeholder 4"/>
          <p:cNvSpPr>
            <a:spLocks noGrp="1"/>
          </p:cNvSpPr>
          <p:nvPr>
            <p:ph type="ftr" sz="quarter" idx="14"/>
          </p:nvPr>
        </p:nvSpPr>
        <p:spPr/>
        <p:txBody>
          <a:bodyPr/>
          <a:lstStyle>
            <a:lvl1pPr>
              <a:defRPr/>
            </a:lvl1pPr>
          </a:lstStyle>
          <a:p>
            <a:endParaRPr lang="it-IT" altLang="it-IT"/>
          </a:p>
        </p:txBody>
      </p:sp>
      <p:sp>
        <p:nvSpPr>
          <p:cNvPr id="6" name="Slide Number Placeholder 5"/>
          <p:cNvSpPr>
            <a:spLocks noGrp="1"/>
          </p:cNvSpPr>
          <p:nvPr>
            <p:ph type="sldNum" sz="quarter" idx="15"/>
          </p:nvPr>
        </p:nvSpPr>
        <p:spPr/>
        <p:txBody>
          <a:bodyPr/>
          <a:lstStyle>
            <a:lvl1pPr>
              <a:defRPr/>
            </a:lvl1pPr>
          </a:lstStyle>
          <a:p>
            <a:fld id="{939216C6-C588-41DE-9CA7-8B2A3FB2F83F}" type="slidenum">
              <a:rPr lang="it-IT" altLang="it-IT"/>
              <a:pPr/>
              <a:t>‹N›</a:t>
            </a:fld>
            <a:endParaRPr lang="it-IT" altLang="it-IT"/>
          </a:p>
        </p:txBody>
      </p:sp>
      <p:sp>
        <p:nvSpPr>
          <p:cNvPr id="7" name="Date Placeholder 3"/>
          <p:cNvSpPr>
            <a:spLocks noGrp="1"/>
          </p:cNvSpPr>
          <p:nvPr>
            <p:ph type="dt" sz="half" idx="16"/>
          </p:nvPr>
        </p:nvSpPr>
        <p:spPr/>
        <p:txBody>
          <a:bodyPr/>
          <a:lstStyle>
            <a:lvl1pPr>
              <a:defRPr/>
            </a:lvl1pPr>
          </a:lstStyle>
          <a:p>
            <a:fld id="{B3A046EF-FEAC-4ED6-8D3D-844C5F1BC810}" type="datetime1">
              <a:rPr lang="it-IT" altLang="it-IT"/>
              <a:pPr/>
              <a:t>19/03/2025</a:t>
            </a:fld>
            <a:endParaRPr lang="it-IT" altLang="it-IT"/>
          </a:p>
        </p:txBody>
      </p:sp>
    </p:spTree>
    <p:extLst>
      <p:ext uri="{BB962C8B-B14F-4D97-AF65-F5344CB8AC3E}">
        <p14:creationId xmlns:p14="http://schemas.microsoft.com/office/powerpoint/2010/main" val="1612471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219200" y="4624754"/>
            <a:ext cx="5486400" cy="404446"/>
          </a:xfrm>
        </p:spPr>
        <p:txBody>
          <a:bodyPr bIns="0"/>
          <a:lstStyle>
            <a:lvl1pPr algn="l">
              <a:defRPr sz="2000" b="1">
                <a:ln w="12700">
                  <a:noFill/>
                </a:ln>
                <a:solidFill>
                  <a:schemeClr val="tx1"/>
                </a:solidFill>
                <a:effectLst/>
              </a:defRPr>
            </a:lvl1pPr>
          </a:lstStyle>
          <a:p>
            <a:r>
              <a:rPr lang="it-IT"/>
              <a:t>Fare clic per modificare lo stile del titolo</a:t>
            </a:r>
            <a:endParaRPr lang="en-US" dirty="0"/>
          </a:p>
        </p:txBody>
      </p:sp>
      <p:sp>
        <p:nvSpPr>
          <p:cNvPr id="3" name="Picture Placeholder 2"/>
          <p:cNvSpPr>
            <a:spLocks noGrp="1"/>
          </p:cNvSpPr>
          <p:nvPr>
            <p:ph type="pic" idx="1"/>
          </p:nvPr>
        </p:nvSpPr>
        <p:spPr>
          <a:xfrm>
            <a:off x="1323975" y="381000"/>
            <a:ext cx="5867400" cy="4081462"/>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it-IT" noProof="0"/>
              <a:t>Fare clic sull'icona per inserire un'immagine</a:t>
            </a:r>
            <a:endParaRPr lang="en-US" noProof="0"/>
          </a:p>
        </p:txBody>
      </p:sp>
      <p:sp>
        <p:nvSpPr>
          <p:cNvPr id="4" name="Text Placeholder 3"/>
          <p:cNvSpPr>
            <a:spLocks noGrp="1"/>
          </p:cNvSpPr>
          <p:nvPr>
            <p:ph type="body" sz="half" idx="2"/>
          </p:nvPr>
        </p:nvSpPr>
        <p:spPr>
          <a:xfrm>
            <a:off x="1219200" y="5029200"/>
            <a:ext cx="4038600" cy="1371600"/>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Footer Placeholder 4"/>
          <p:cNvSpPr>
            <a:spLocks noGrp="1"/>
          </p:cNvSpPr>
          <p:nvPr>
            <p:ph type="ftr" sz="quarter" idx="10"/>
          </p:nvPr>
        </p:nvSpPr>
        <p:spPr/>
        <p:txBody>
          <a:bodyPr/>
          <a:lstStyle>
            <a:lvl1pPr>
              <a:defRPr/>
            </a:lvl1pPr>
          </a:lstStyle>
          <a:p>
            <a:endParaRPr lang="it-IT" altLang="it-IT"/>
          </a:p>
        </p:txBody>
      </p:sp>
      <p:sp>
        <p:nvSpPr>
          <p:cNvPr id="6" name="Slide Number Placeholder 5"/>
          <p:cNvSpPr>
            <a:spLocks noGrp="1"/>
          </p:cNvSpPr>
          <p:nvPr>
            <p:ph type="sldNum" sz="quarter" idx="11"/>
          </p:nvPr>
        </p:nvSpPr>
        <p:spPr/>
        <p:txBody>
          <a:bodyPr/>
          <a:lstStyle>
            <a:lvl1pPr>
              <a:defRPr/>
            </a:lvl1pPr>
          </a:lstStyle>
          <a:p>
            <a:fld id="{B8851806-2416-48E2-ADBD-4A5549329CE4}" type="slidenum">
              <a:rPr lang="it-IT" altLang="it-IT"/>
              <a:pPr/>
              <a:t>‹N›</a:t>
            </a:fld>
            <a:endParaRPr lang="it-IT" altLang="it-IT"/>
          </a:p>
        </p:txBody>
      </p:sp>
      <p:sp>
        <p:nvSpPr>
          <p:cNvPr id="7" name="Date Placeholder 3"/>
          <p:cNvSpPr>
            <a:spLocks noGrp="1"/>
          </p:cNvSpPr>
          <p:nvPr>
            <p:ph type="dt" sz="half" idx="12"/>
          </p:nvPr>
        </p:nvSpPr>
        <p:spPr/>
        <p:txBody>
          <a:bodyPr/>
          <a:lstStyle>
            <a:lvl1pPr>
              <a:defRPr/>
            </a:lvl1pPr>
          </a:lstStyle>
          <a:p>
            <a:fld id="{CA0A25EC-3142-4229-838B-933B60A6095F}" type="datetime1">
              <a:rPr lang="it-IT" altLang="it-IT"/>
              <a:pPr/>
              <a:t>19/03/2025</a:t>
            </a:fld>
            <a:endParaRPr lang="it-IT" altLang="it-IT"/>
          </a:p>
        </p:txBody>
      </p:sp>
    </p:spTree>
    <p:extLst>
      <p:ext uri="{BB962C8B-B14F-4D97-AF65-F5344CB8AC3E}">
        <p14:creationId xmlns:p14="http://schemas.microsoft.com/office/powerpoint/2010/main" val="3465233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2" name="Rectangle 11"/>
          <p:cNvSpPr/>
          <p:nvPr/>
        </p:nvSpPr>
        <p:spPr>
          <a:xfrm>
            <a:off x="0" y="0"/>
            <a:ext cx="228600" cy="6858000"/>
          </a:xfrm>
          <a:prstGeom prst="rect">
            <a:avLst/>
          </a:prstGeom>
          <a:gradFill>
            <a:gsLst>
              <a:gs pos="0">
                <a:schemeClr val="accent1"/>
              </a:gs>
              <a:gs pos="52000">
                <a:schemeClr val="accent6">
                  <a:lumMod val="75000"/>
                </a:schemeClr>
              </a:gs>
              <a:gs pos="100000">
                <a:schemeClr val="accent6">
                  <a:lumMod val="50000"/>
                </a:schemeClr>
              </a:gs>
            </a:gsLst>
            <a:lin ang="5400000" scaled="0"/>
          </a:gradFill>
          <a:ln>
            <a:noFill/>
          </a:ln>
          <a:effectLst>
            <a:innerShdw blurRad="190500" dist="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endParaRPr lang="en-US" altLang="it-IT">
              <a:solidFill>
                <a:srgbClr val="FFFFFF"/>
              </a:solidFill>
            </a:endParaRPr>
          </a:p>
        </p:txBody>
      </p:sp>
      <p:sp>
        <p:nvSpPr>
          <p:cNvPr id="13" name="Rectangle 12"/>
          <p:cNvSpPr/>
          <p:nvPr/>
        </p:nvSpPr>
        <p:spPr>
          <a:xfrm>
            <a:off x="0" y="0"/>
            <a:ext cx="228600" cy="6858000"/>
          </a:xfrm>
          <a:prstGeom prst="rect">
            <a:avLst/>
          </a:prstGeom>
          <a:gradFill>
            <a:gsLst>
              <a:gs pos="0">
                <a:schemeClr val="accent1">
                  <a:lumMod val="60000"/>
                  <a:lumOff val="40000"/>
                </a:schemeClr>
              </a:gs>
              <a:gs pos="50000">
                <a:schemeClr val="accent1"/>
              </a:gs>
              <a:gs pos="100000">
                <a:schemeClr val="accent6">
                  <a:lumMod val="75000"/>
                </a:schemeClr>
              </a:gs>
            </a:gsLst>
            <a:lin ang="5400000" scaled="0"/>
          </a:gradFill>
          <a:ln>
            <a:noFill/>
          </a:ln>
          <a:effectLst>
            <a:innerShdw blurRad="190500" dist="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endParaRPr lang="en-US" altLang="it-IT">
              <a:solidFill>
                <a:srgbClr val="FFFFFF"/>
              </a:solidFill>
            </a:endParaRPr>
          </a:p>
        </p:txBody>
      </p:sp>
      <p:sp>
        <p:nvSpPr>
          <p:cNvPr id="2" name="Title Placeholder 1"/>
          <p:cNvSpPr>
            <a:spLocks noGrp="1"/>
          </p:cNvSpPr>
          <p:nvPr>
            <p:ph type="title"/>
          </p:nvPr>
        </p:nvSpPr>
        <p:spPr>
          <a:xfrm>
            <a:off x="1219200" y="5257800"/>
            <a:ext cx="7239000" cy="1143000"/>
          </a:xfrm>
          <a:prstGeom prst="rect">
            <a:avLst/>
          </a:prstGeom>
        </p:spPr>
        <p:txBody>
          <a:bodyPr vert="horz" wrap="square" lIns="91440" tIns="45720" rIns="91440" bIns="45720" numCol="1" anchor="b" anchorCtr="0" compatLnSpc="1">
            <a:prstTxWarp prst="textNoShape">
              <a:avLst/>
            </a:prstTxWarp>
            <a:noAutofit/>
          </a:bodyPr>
          <a:lstStyle/>
          <a:p>
            <a:pPr lvl="0"/>
            <a:endParaRPr lang="en-US" altLang="it-IT"/>
          </a:p>
        </p:txBody>
      </p:sp>
      <p:sp>
        <p:nvSpPr>
          <p:cNvPr id="1033" name="Text Placeholder 2"/>
          <p:cNvSpPr>
            <a:spLocks noGrp="1"/>
          </p:cNvSpPr>
          <p:nvPr>
            <p:ph type="body" idx="1"/>
          </p:nvPr>
        </p:nvSpPr>
        <p:spPr bwMode="auto">
          <a:xfrm>
            <a:off x="1219200" y="838200"/>
            <a:ext cx="74676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endParaRPr lang="en-US" altLang="it-IT"/>
          </a:p>
        </p:txBody>
      </p:sp>
      <p:sp>
        <p:nvSpPr>
          <p:cNvPr id="5" name="Footer Placeholder 4"/>
          <p:cNvSpPr>
            <a:spLocks noGrp="1"/>
          </p:cNvSpPr>
          <p:nvPr>
            <p:ph type="ftr" sz="quarter" idx="3"/>
          </p:nvPr>
        </p:nvSpPr>
        <p:spPr>
          <a:xfrm>
            <a:off x="1258888" y="6553200"/>
            <a:ext cx="7162800" cy="228600"/>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D9CAD"/>
                </a:solidFill>
              </a:defRPr>
            </a:lvl1pPr>
          </a:lstStyle>
          <a:p>
            <a:endParaRPr lang="it-IT" altLang="it-IT"/>
          </a:p>
        </p:txBody>
      </p:sp>
      <p:sp>
        <p:nvSpPr>
          <p:cNvPr id="6" name="Slide Number Placeholder 5"/>
          <p:cNvSpPr>
            <a:spLocks noGrp="1"/>
          </p:cNvSpPr>
          <p:nvPr>
            <p:ph type="sldNum" sz="quarter" idx="4"/>
          </p:nvPr>
        </p:nvSpPr>
        <p:spPr>
          <a:xfrm>
            <a:off x="8686800" y="5740400"/>
            <a:ext cx="3810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A79D99"/>
                </a:solidFill>
              </a:defRPr>
            </a:lvl1pPr>
          </a:lstStyle>
          <a:p>
            <a:fld id="{74A33A6A-354A-44F2-A39E-2BEBBE088E4B}" type="slidenum">
              <a:rPr lang="it-IT" altLang="it-IT"/>
              <a:pPr/>
              <a:t>‹N›</a:t>
            </a:fld>
            <a:endParaRPr lang="it-IT" altLang="it-IT"/>
          </a:p>
        </p:txBody>
      </p:sp>
      <p:sp>
        <p:nvSpPr>
          <p:cNvPr id="16" name="Freeform 5"/>
          <p:cNvSpPr>
            <a:spLocks/>
          </p:cNvSpPr>
          <p:nvPr/>
        </p:nvSpPr>
        <p:spPr bwMode="auto">
          <a:xfrm>
            <a:off x="8453438" y="571500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solidFill>
            <a:schemeClr val="tx2">
              <a:lumMod val="60000"/>
              <a:lumOff val="40000"/>
            </a:schemeClr>
          </a:solidFill>
          <a:ln w="9525">
            <a:noFill/>
            <a:round/>
            <a:headEnd/>
            <a:tailEnd/>
          </a:ln>
        </p:spPr>
        <p:txBody>
          <a:bodyPr/>
          <a:lstStyle/>
          <a:p>
            <a:pPr fontAlgn="auto">
              <a:spcBef>
                <a:spcPts val="0"/>
              </a:spcBef>
              <a:spcAft>
                <a:spcPts val="0"/>
              </a:spcAft>
              <a:defRPr/>
            </a:pPr>
            <a:endParaRPr lang="en-US">
              <a:latin typeface="+mn-lt"/>
              <a:cs typeface="+mn-cs"/>
            </a:endParaRPr>
          </a:p>
        </p:txBody>
      </p:sp>
      <p:sp>
        <p:nvSpPr>
          <p:cNvPr id="4" name="Date Placeholder 3"/>
          <p:cNvSpPr>
            <a:spLocks noGrp="1"/>
          </p:cNvSpPr>
          <p:nvPr>
            <p:ph type="dt" sz="half" idx="2"/>
          </p:nvPr>
        </p:nvSpPr>
        <p:spPr>
          <a:xfrm rot="16200000">
            <a:off x="-1198563" y="4821238"/>
            <a:ext cx="2625725" cy="228600"/>
          </a:xfrm>
          <a:prstGeom prst="rect">
            <a:avLst/>
          </a:prstGeom>
        </p:spPr>
        <p:txBody>
          <a:bodyPr vert="horz" wrap="square" lIns="91440" tIns="45720" rIns="91440" bIns="45720" numCol="1" anchor="ctr" anchorCtr="0" compatLnSpc="1">
            <a:prstTxWarp prst="textNoShape">
              <a:avLst/>
            </a:prstTxWarp>
          </a:bodyPr>
          <a:lstStyle>
            <a:lvl1pPr>
              <a:defRPr sz="1200">
                <a:solidFill>
                  <a:srgbClr val="FFFFFF"/>
                </a:solidFill>
              </a:defRPr>
            </a:lvl1pPr>
          </a:lstStyle>
          <a:p>
            <a:fld id="{61AC5651-7044-410E-92BB-A6B38519EDFF}" type="datetime1">
              <a:rPr lang="it-IT" altLang="it-IT"/>
              <a:pPr/>
              <a:t>19/03/2025</a:t>
            </a:fld>
            <a:endParaRPr lang="it-IT" altLang="it-IT"/>
          </a:p>
        </p:txBody>
      </p:sp>
    </p:spTree>
  </p:cSld>
  <p:clrMap bg1="lt1" tx1="dk1" bg2="lt2" tx2="dk2" accent1="accent1" accent2="accent2" accent3="accent3" accent4="accent4" accent5="accent5" accent6="accent6" hlink="hlink" folHlink="folHlink"/>
  <p:sldLayoutIdLst>
    <p:sldLayoutId id="2147483839"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Lst>
  <p:transition advClick="0">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xit" presetSubtype="0" fill="hold" nodeType="withEffect">
                                  <p:stCondLst>
                                    <p:cond delay="500"/>
                                  </p:stCondLst>
                                  <p:childTnLst>
                                    <p:animEffect transition="out" filter="fade">
                                      <p:cBhvr>
                                        <p:cTn id="6" dur="2000"/>
                                        <p:tgtEl>
                                          <p:spTgt spid="13"/>
                                        </p:tgtEl>
                                      </p:cBhvr>
                                    </p:animEffect>
                                    <p:set>
                                      <p:cBhvr>
                                        <p:cTn id="7" dur="1" fill="hold">
                                          <p:stCondLst>
                                            <p:cond delay="1999"/>
                                          </p:stCondLst>
                                        </p:cTn>
                                        <p:tgtEl>
                                          <p:spTgt spid="13"/>
                                        </p:tgtEl>
                                        <p:attrNameLst>
                                          <p:attrName>style.visibility</p:attrName>
                                        </p:attrNameLst>
                                      </p:cBhvr>
                                      <p:to>
                                        <p:strVal val="hidden"/>
                                      </p:to>
                                    </p:set>
                                  </p:childTnLst>
                                </p:cTn>
                              </p:par>
                            </p:childTnLst>
                          </p:cTn>
                        </p:par>
                        <p:par>
                          <p:cTn id="8" fill="hold" nodeType="afterGroup">
                            <p:stCondLst>
                              <p:cond delay="2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txStyles>
    <p:titleStyle>
      <a:lvl1pPr algn="l" rtl="0" eaLnBrk="0" fontAlgn="base" hangingPunct="0">
        <a:spcBef>
          <a:spcPct val="0"/>
        </a:spcBef>
        <a:spcAft>
          <a:spcPct val="0"/>
        </a:spcAft>
        <a:defRPr sz="7200" b="1" kern="1200">
          <a:ln w="12700">
            <a:solidFill>
              <a:schemeClr val="tx2"/>
            </a:solidFill>
          </a:ln>
          <a:solidFill>
            <a:schemeClr val="bg1"/>
          </a:solidFill>
          <a:effectLst>
            <a:outerShdw blurRad="50800" dist="38100" dir="8100000" algn="tr" rotWithShape="0">
              <a:prstClr val="black">
                <a:alpha val="40000"/>
              </a:prstClr>
            </a:outerShdw>
          </a:effectLst>
          <a:latin typeface="+mj-lt"/>
          <a:ea typeface="+mj-ea"/>
          <a:cs typeface="+mj-cs"/>
        </a:defRPr>
      </a:lvl1pPr>
      <a:lvl2pPr algn="l" rtl="0" eaLnBrk="0" fontAlgn="base" hangingPunct="0">
        <a:spcBef>
          <a:spcPct val="0"/>
        </a:spcBef>
        <a:spcAft>
          <a:spcPct val="0"/>
        </a:spcAft>
        <a:defRPr sz="7200" b="1">
          <a:solidFill>
            <a:schemeClr val="bg1"/>
          </a:solidFill>
          <a:latin typeface="Calibri" pitchFamily="34" charset="0"/>
        </a:defRPr>
      </a:lvl2pPr>
      <a:lvl3pPr algn="l" rtl="0" eaLnBrk="0" fontAlgn="base" hangingPunct="0">
        <a:spcBef>
          <a:spcPct val="0"/>
        </a:spcBef>
        <a:spcAft>
          <a:spcPct val="0"/>
        </a:spcAft>
        <a:defRPr sz="7200" b="1">
          <a:solidFill>
            <a:schemeClr val="bg1"/>
          </a:solidFill>
          <a:latin typeface="Calibri" pitchFamily="34" charset="0"/>
        </a:defRPr>
      </a:lvl3pPr>
      <a:lvl4pPr algn="l" rtl="0" eaLnBrk="0" fontAlgn="base" hangingPunct="0">
        <a:spcBef>
          <a:spcPct val="0"/>
        </a:spcBef>
        <a:spcAft>
          <a:spcPct val="0"/>
        </a:spcAft>
        <a:defRPr sz="7200" b="1">
          <a:solidFill>
            <a:schemeClr val="bg1"/>
          </a:solidFill>
          <a:latin typeface="Calibri" pitchFamily="34" charset="0"/>
        </a:defRPr>
      </a:lvl4pPr>
      <a:lvl5pPr algn="l" rtl="0" eaLnBrk="0" fontAlgn="base" hangingPunct="0">
        <a:spcBef>
          <a:spcPct val="0"/>
        </a:spcBef>
        <a:spcAft>
          <a:spcPct val="0"/>
        </a:spcAft>
        <a:defRPr sz="7200" b="1">
          <a:solidFill>
            <a:schemeClr val="bg1"/>
          </a:solidFill>
          <a:latin typeface="Calibri" pitchFamily="34" charset="0"/>
        </a:defRPr>
      </a:lvl5pPr>
      <a:lvl6pPr marL="457200" algn="l" rtl="0" fontAlgn="base">
        <a:spcBef>
          <a:spcPct val="0"/>
        </a:spcBef>
        <a:spcAft>
          <a:spcPct val="0"/>
        </a:spcAft>
        <a:defRPr sz="7200" b="1">
          <a:solidFill>
            <a:schemeClr val="bg1"/>
          </a:solidFill>
          <a:latin typeface="Calibri" pitchFamily="34" charset="0"/>
        </a:defRPr>
      </a:lvl6pPr>
      <a:lvl7pPr marL="914400" algn="l" rtl="0" fontAlgn="base">
        <a:spcBef>
          <a:spcPct val="0"/>
        </a:spcBef>
        <a:spcAft>
          <a:spcPct val="0"/>
        </a:spcAft>
        <a:defRPr sz="7200" b="1">
          <a:solidFill>
            <a:schemeClr val="bg1"/>
          </a:solidFill>
          <a:latin typeface="Calibri" pitchFamily="34" charset="0"/>
        </a:defRPr>
      </a:lvl7pPr>
      <a:lvl8pPr marL="1371600" algn="l" rtl="0" fontAlgn="base">
        <a:spcBef>
          <a:spcPct val="0"/>
        </a:spcBef>
        <a:spcAft>
          <a:spcPct val="0"/>
        </a:spcAft>
        <a:defRPr sz="7200" b="1">
          <a:solidFill>
            <a:schemeClr val="bg1"/>
          </a:solidFill>
          <a:latin typeface="Calibri" pitchFamily="34" charset="0"/>
        </a:defRPr>
      </a:lvl8pPr>
      <a:lvl9pPr marL="1828800" algn="l" rtl="0" fontAlgn="base">
        <a:spcBef>
          <a:spcPct val="0"/>
        </a:spcBef>
        <a:spcAft>
          <a:spcPct val="0"/>
        </a:spcAft>
        <a:defRPr sz="7200" b="1">
          <a:solidFill>
            <a:schemeClr val="bg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800" kern="1200">
          <a:solidFill>
            <a:schemeClr val="tx2"/>
          </a:solidFill>
          <a:latin typeface="+mn-lt"/>
          <a:ea typeface="+mn-ea"/>
          <a:cs typeface="+mn-cs"/>
        </a:defRPr>
      </a:lvl1pPr>
      <a:lvl2pPr marL="742950" indent="-285750" algn="l" rtl="0" eaLnBrk="0" fontAlgn="base" hangingPunct="0">
        <a:spcBef>
          <a:spcPct val="20000"/>
        </a:spcBef>
        <a:spcAft>
          <a:spcPct val="0"/>
        </a:spcAft>
        <a:buFont typeface="Arial" charset="0"/>
        <a:buChar char="˃"/>
        <a:defRPr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Calibri" pitchFamily="34" charset="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Layout" Target="../diagrams/layout9.xml"/><Relationship Id="rId7" Type="http://schemas.openxmlformats.org/officeDocument/2006/relationships/image" Target="../media/image28.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11" Type="http://schemas.openxmlformats.org/officeDocument/2006/relationships/image" Target="../media/image32.png"/><Relationship Id="rId5" Type="http://schemas.openxmlformats.org/officeDocument/2006/relationships/diagramColors" Target="../diagrams/colors9.xml"/><Relationship Id="rId10" Type="http://schemas.openxmlformats.org/officeDocument/2006/relationships/image" Target="../media/image31.png"/><Relationship Id="rId4" Type="http://schemas.openxmlformats.org/officeDocument/2006/relationships/diagramQuickStyle" Target="../diagrams/quickStyle9.xml"/><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diagramLayout" Target="../diagrams/layout10.xml"/><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11" Type="http://schemas.openxmlformats.org/officeDocument/2006/relationships/image" Target="../media/image37.png"/><Relationship Id="rId5" Type="http://schemas.openxmlformats.org/officeDocument/2006/relationships/diagramColors" Target="../diagrams/colors10.xml"/><Relationship Id="rId10" Type="http://schemas.openxmlformats.org/officeDocument/2006/relationships/image" Target="../media/image36.png"/><Relationship Id="rId4" Type="http://schemas.openxmlformats.org/officeDocument/2006/relationships/diagramQuickStyle" Target="../diagrams/quickStyle10.xml"/><Relationship Id="rId9" Type="http://schemas.openxmlformats.org/officeDocument/2006/relationships/image" Target="../media/image35.png"/><Relationship Id="rId1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41.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diagramLayout" Target="../diagrams/layout12.xml"/><Relationship Id="rId7" Type="http://schemas.openxmlformats.org/officeDocument/2006/relationships/image" Target="../media/image42.png"/><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Layout" Target="../diagrams/layout13.xml"/><Relationship Id="rId7" Type="http://schemas.openxmlformats.org/officeDocument/2006/relationships/image" Target="../media/image44.pn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 Id="rId9" Type="http://schemas.openxmlformats.org/officeDocument/2006/relationships/image" Target="../media/image46.png"/></Relationships>
</file>

<file path=ppt/slides/_rels/slide15.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3" Type="http://schemas.openxmlformats.org/officeDocument/2006/relationships/diagramLayout" Target="../diagrams/layout14.xml"/><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11" Type="http://schemas.openxmlformats.org/officeDocument/2006/relationships/image" Target="../media/image51.png"/><Relationship Id="rId5" Type="http://schemas.openxmlformats.org/officeDocument/2006/relationships/diagramColors" Target="../diagrams/colors14.xml"/><Relationship Id="rId10" Type="http://schemas.openxmlformats.org/officeDocument/2006/relationships/image" Target="../media/image50.png"/><Relationship Id="rId4" Type="http://schemas.openxmlformats.org/officeDocument/2006/relationships/diagramQuickStyle" Target="../diagrams/quickStyle14.xml"/><Relationship Id="rId9" Type="http://schemas.openxmlformats.org/officeDocument/2006/relationships/image" Target="../media/image49.png"/></Relationships>
</file>

<file path=ppt/slides/_rels/slide16.xml.rels><?xml version="1.0" encoding="UTF-8" standalone="yes"?>
<Relationships xmlns="http://schemas.openxmlformats.org/package/2006/relationships"><Relationship Id="rId13" Type="http://schemas.openxmlformats.org/officeDocument/2006/relationships/image" Target="../media/image60.png"/><Relationship Id="rId18" Type="http://schemas.openxmlformats.org/officeDocument/2006/relationships/image" Target="../media/image65.png"/><Relationship Id="rId26" Type="http://schemas.openxmlformats.org/officeDocument/2006/relationships/image" Target="../media/image73.png"/><Relationship Id="rId3" Type="http://schemas.openxmlformats.org/officeDocument/2006/relationships/diagramLayout" Target="../diagrams/layout15.xml"/><Relationship Id="rId21" Type="http://schemas.openxmlformats.org/officeDocument/2006/relationships/image" Target="../media/image68.png"/><Relationship Id="rId34" Type="http://schemas.openxmlformats.org/officeDocument/2006/relationships/image" Target="../media/image81.pn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4.png"/><Relationship Id="rId25" Type="http://schemas.openxmlformats.org/officeDocument/2006/relationships/image" Target="../media/image72.png"/><Relationship Id="rId33" Type="http://schemas.openxmlformats.org/officeDocument/2006/relationships/image" Target="../media/image80.png"/><Relationship Id="rId2" Type="http://schemas.openxmlformats.org/officeDocument/2006/relationships/diagramData" Target="../diagrams/data15.xml"/><Relationship Id="rId16" Type="http://schemas.openxmlformats.org/officeDocument/2006/relationships/image" Target="../media/image63.png"/><Relationship Id="rId20" Type="http://schemas.openxmlformats.org/officeDocument/2006/relationships/image" Target="../media/image67.png"/><Relationship Id="rId29" Type="http://schemas.openxmlformats.org/officeDocument/2006/relationships/image" Target="../media/image76.png"/><Relationship Id="rId1" Type="http://schemas.openxmlformats.org/officeDocument/2006/relationships/slideLayout" Target="../slideLayouts/slideLayout2.xml"/><Relationship Id="rId6" Type="http://schemas.microsoft.com/office/2007/relationships/diagramDrawing" Target="../diagrams/drawing15.xml"/><Relationship Id="rId11" Type="http://schemas.openxmlformats.org/officeDocument/2006/relationships/image" Target="../media/image58.png"/><Relationship Id="rId24" Type="http://schemas.openxmlformats.org/officeDocument/2006/relationships/image" Target="../media/image71.png"/><Relationship Id="rId32" Type="http://schemas.openxmlformats.org/officeDocument/2006/relationships/image" Target="../media/image79.png"/><Relationship Id="rId5" Type="http://schemas.openxmlformats.org/officeDocument/2006/relationships/diagramColors" Target="../diagrams/colors15.xml"/><Relationship Id="rId15" Type="http://schemas.openxmlformats.org/officeDocument/2006/relationships/image" Target="../media/image62.png"/><Relationship Id="rId23" Type="http://schemas.openxmlformats.org/officeDocument/2006/relationships/image" Target="../media/image70.png"/><Relationship Id="rId28" Type="http://schemas.openxmlformats.org/officeDocument/2006/relationships/image" Target="../media/image75.png"/><Relationship Id="rId36" Type="http://schemas.openxmlformats.org/officeDocument/2006/relationships/image" Target="../media/image83.png"/><Relationship Id="rId10" Type="http://schemas.openxmlformats.org/officeDocument/2006/relationships/image" Target="../media/image57.png"/><Relationship Id="rId19" Type="http://schemas.openxmlformats.org/officeDocument/2006/relationships/image" Target="../media/image66.png"/><Relationship Id="rId31" Type="http://schemas.openxmlformats.org/officeDocument/2006/relationships/image" Target="../media/image78.png"/><Relationship Id="rId4" Type="http://schemas.openxmlformats.org/officeDocument/2006/relationships/diagramQuickStyle" Target="../diagrams/quickStyle15.xml"/><Relationship Id="rId9" Type="http://schemas.openxmlformats.org/officeDocument/2006/relationships/image" Target="../media/image56.png"/><Relationship Id="rId14" Type="http://schemas.openxmlformats.org/officeDocument/2006/relationships/image" Target="../media/image61.png"/><Relationship Id="rId22" Type="http://schemas.openxmlformats.org/officeDocument/2006/relationships/image" Target="../media/image69.png"/><Relationship Id="rId27" Type="http://schemas.openxmlformats.org/officeDocument/2006/relationships/image" Target="../media/image74.png"/><Relationship Id="rId30" Type="http://schemas.openxmlformats.org/officeDocument/2006/relationships/image" Target="../media/image77.png"/><Relationship Id="rId35" Type="http://schemas.openxmlformats.org/officeDocument/2006/relationships/image" Target="../media/image82.png"/><Relationship Id="rId8" Type="http://schemas.openxmlformats.org/officeDocument/2006/relationships/image" Target="../media/image55.png"/></Relationships>
</file>

<file path=ppt/slides/_rels/slide17.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3" Type="http://schemas.openxmlformats.org/officeDocument/2006/relationships/diagramLayout" Target="../diagrams/layout16.xml"/><Relationship Id="rId7" Type="http://schemas.openxmlformats.org/officeDocument/2006/relationships/image" Target="../media/image84.png"/><Relationship Id="rId12" Type="http://schemas.openxmlformats.org/officeDocument/2006/relationships/image" Target="../media/image89.png"/><Relationship Id="rId2" Type="http://schemas.openxmlformats.org/officeDocument/2006/relationships/diagramData" Target="../diagrams/data16.xml"/><Relationship Id="rId16" Type="http://schemas.openxmlformats.org/officeDocument/2006/relationships/image" Target="../media/image93.png"/><Relationship Id="rId1" Type="http://schemas.openxmlformats.org/officeDocument/2006/relationships/slideLayout" Target="../slideLayouts/slideLayout2.xml"/><Relationship Id="rId6" Type="http://schemas.microsoft.com/office/2007/relationships/diagramDrawing" Target="../diagrams/drawing16.xml"/><Relationship Id="rId11" Type="http://schemas.openxmlformats.org/officeDocument/2006/relationships/image" Target="../media/image88.png"/><Relationship Id="rId5" Type="http://schemas.openxmlformats.org/officeDocument/2006/relationships/diagramColors" Target="../diagrams/colors16.xml"/><Relationship Id="rId15" Type="http://schemas.openxmlformats.org/officeDocument/2006/relationships/image" Target="../media/image92.png"/><Relationship Id="rId10" Type="http://schemas.openxmlformats.org/officeDocument/2006/relationships/image" Target="../media/image87.png"/><Relationship Id="rId4" Type="http://schemas.openxmlformats.org/officeDocument/2006/relationships/diagramQuickStyle" Target="../diagrams/quickStyle16.xml"/><Relationship Id="rId9" Type="http://schemas.openxmlformats.org/officeDocument/2006/relationships/image" Target="../media/image86.png"/><Relationship Id="rId14" Type="http://schemas.openxmlformats.org/officeDocument/2006/relationships/image" Target="../media/image91.png"/></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7.xml"/><Relationship Id="rId7" Type="http://schemas.openxmlformats.org/officeDocument/2006/relationships/image" Target="../media/image94.png"/><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8.xml"/><Relationship Id="rId7" Type="http://schemas.openxmlformats.org/officeDocument/2006/relationships/image" Target="../media/image95.png"/><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8.png"/><Relationship Id="rId5" Type="http://schemas.openxmlformats.org/officeDocument/2006/relationships/diagramColors" Target="../diagrams/colors1.xml"/><Relationship Id="rId10" Type="http://schemas.openxmlformats.org/officeDocument/2006/relationships/image" Target="../media/image7.png"/><Relationship Id="rId4" Type="http://schemas.openxmlformats.org/officeDocument/2006/relationships/diagramQuickStyle" Target="../diagrams/quickStyle1.xml"/><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diagramLayout" Target="../diagrams/layout19.xml"/><Relationship Id="rId7" Type="http://schemas.openxmlformats.org/officeDocument/2006/relationships/image" Target="../media/image96.png"/><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11" Type="http://schemas.openxmlformats.org/officeDocument/2006/relationships/image" Target="../media/image100.png"/><Relationship Id="rId5" Type="http://schemas.openxmlformats.org/officeDocument/2006/relationships/diagramColors" Target="../diagrams/colors19.xml"/><Relationship Id="rId10" Type="http://schemas.openxmlformats.org/officeDocument/2006/relationships/image" Target="../media/image99.png"/><Relationship Id="rId4" Type="http://schemas.openxmlformats.org/officeDocument/2006/relationships/diagramQuickStyle" Target="../diagrams/quickStyle19.xml"/><Relationship Id="rId9" Type="http://schemas.openxmlformats.org/officeDocument/2006/relationships/image" Target="../media/image98.png"/></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0.xml"/><Relationship Id="rId7" Type="http://schemas.openxmlformats.org/officeDocument/2006/relationships/image" Target="../media/image101.png"/><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1.xml"/><Relationship Id="rId7" Type="http://schemas.openxmlformats.org/officeDocument/2006/relationships/image" Target="../media/image102.png"/><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23.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png"/><Relationship Id="rId3" Type="http://schemas.openxmlformats.org/officeDocument/2006/relationships/diagramLayout" Target="../diagrams/layout22.xml"/><Relationship Id="rId7" Type="http://schemas.openxmlformats.org/officeDocument/2006/relationships/image" Target="../media/image103.png"/><Relationship Id="rId12" Type="http://schemas.openxmlformats.org/officeDocument/2006/relationships/image" Target="../media/image108.png"/><Relationship Id="rId2" Type="http://schemas.openxmlformats.org/officeDocument/2006/relationships/diagramData" Target="../diagrams/data22.xml"/><Relationship Id="rId16" Type="http://schemas.openxmlformats.org/officeDocument/2006/relationships/image" Target="../media/image112.png"/><Relationship Id="rId1" Type="http://schemas.openxmlformats.org/officeDocument/2006/relationships/slideLayout" Target="../slideLayouts/slideLayout2.xml"/><Relationship Id="rId6" Type="http://schemas.microsoft.com/office/2007/relationships/diagramDrawing" Target="../diagrams/drawing22.xml"/><Relationship Id="rId11" Type="http://schemas.openxmlformats.org/officeDocument/2006/relationships/image" Target="../media/image107.png"/><Relationship Id="rId5" Type="http://schemas.openxmlformats.org/officeDocument/2006/relationships/diagramColors" Target="../diagrams/colors22.xml"/><Relationship Id="rId15" Type="http://schemas.openxmlformats.org/officeDocument/2006/relationships/image" Target="../media/image111.png"/><Relationship Id="rId10" Type="http://schemas.openxmlformats.org/officeDocument/2006/relationships/image" Target="../media/image106.png"/><Relationship Id="rId4" Type="http://schemas.openxmlformats.org/officeDocument/2006/relationships/diagramQuickStyle" Target="../diagrams/quickStyle22.xml"/><Relationship Id="rId9" Type="http://schemas.openxmlformats.org/officeDocument/2006/relationships/image" Target="../media/image105.png"/><Relationship Id="rId14" Type="http://schemas.openxmlformats.org/officeDocument/2006/relationships/image" Target="../media/image110.png"/></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3.xml"/><Relationship Id="rId7" Type="http://schemas.openxmlformats.org/officeDocument/2006/relationships/image" Target="../media/image113.png"/><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25.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diagramLayout" Target="../diagrams/layout24.xml"/><Relationship Id="rId7" Type="http://schemas.openxmlformats.org/officeDocument/2006/relationships/image" Target="../media/image114.png"/><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26.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diagramLayout" Target="../diagrams/layout25.xml"/><Relationship Id="rId7" Type="http://schemas.openxmlformats.org/officeDocument/2006/relationships/image" Target="../media/image116.png"/><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11" Type="http://schemas.openxmlformats.org/officeDocument/2006/relationships/image" Target="../media/image120.png"/><Relationship Id="rId5" Type="http://schemas.openxmlformats.org/officeDocument/2006/relationships/diagramColors" Target="../diagrams/colors25.xml"/><Relationship Id="rId10" Type="http://schemas.openxmlformats.org/officeDocument/2006/relationships/image" Target="../media/image119.png"/><Relationship Id="rId4" Type="http://schemas.openxmlformats.org/officeDocument/2006/relationships/diagramQuickStyle" Target="../diagrams/quickStyle25.xml"/><Relationship Id="rId9" Type="http://schemas.openxmlformats.org/officeDocument/2006/relationships/image" Target="../media/image118.png"/></Relationships>
</file>

<file path=ppt/slides/_rels/slide27.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diagramLayout" Target="../diagrams/layout26.xml"/><Relationship Id="rId7" Type="http://schemas.openxmlformats.org/officeDocument/2006/relationships/image" Target="../media/image121.png"/><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7.xml"/><Relationship Id="rId7" Type="http://schemas.openxmlformats.org/officeDocument/2006/relationships/image" Target="../media/image123.png"/><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29.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30.png"/><Relationship Id="rId3" Type="http://schemas.openxmlformats.org/officeDocument/2006/relationships/diagramLayout" Target="../diagrams/layout28.xml"/><Relationship Id="rId7" Type="http://schemas.openxmlformats.org/officeDocument/2006/relationships/image" Target="../media/image124.png"/><Relationship Id="rId12" Type="http://schemas.openxmlformats.org/officeDocument/2006/relationships/image" Target="../media/image129.png"/><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11" Type="http://schemas.openxmlformats.org/officeDocument/2006/relationships/image" Target="../media/image128.png"/><Relationship Id="rId5" Type="http://schemas.openxmlformats.org/officeDocument/2006/relationships/diagramColors" Target="../diagrams/colors28.xml"/><Relationship Id="rId10" Type="http://schemas.openxmlformats.org/officeDocument/2006/relationships/image" Target="../media/image127.png"/><Relationship Id="rId4" Type="http://schemas.openxmlformats.org/officeDocument/2006/relationships/diagramQuickStyle" Target="../diagrams/quickStyle28.xml"/><Relationship Id="rId9" Type="http://schemas.openxmlformats.org/officeDocument/2006/relationships/image" Target="../media/image126.png"/><Relationship Id="rId14" Type="http://schemas.openxmlformats.org/officeDocument/2006/relationships/image" Target="../media/image131.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Layout" Target="../diagrams/layout2.xml"/><Relationship Id="rId7" Type="http://schemas.openxmlformats.org/officeDocument/2006/relationships/image" Target="../media/image9.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image" Target="../media/image12.png"/><Relationship Id="rId5" Type="http://schemas.openxmlformats.org/officeDocument/2006/relationships/diagramColors" Target="../diagrams/colors2.xml"/><Relationship Id="rId10" Type="http://schemas.openxmlformats.org/officeDocument/2006/relationships/image" Target="../media/image11.png"/><Relationship Id="rId4" Type="http://schemas.openxmlformats.org/officeDocument/2006/relationships/diagramQuickStyle" Target="../diagrams/quickStyle2.xml"/><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Layout" Target="../diagrams/layout3.xml"/><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openxmlformats.org/officeDocument/2006/relationships/image" Target="../media/image17.png"/><Relationship Id="rId5" Type="http://schemas.openxmlformats.org/officeDocument/2006/relationships/diagramColors" Target="../diagrams/colors3.xml"/><Relationship Id="rId10" Type="http://schemas.openxmlformats.org/officeDocument/2006/relationships/image" Target="../media/image16.png"/><Relationship Id="rId4" Type="http://schemas.openxmlformats.org/officeDocument/2006/relationships/diagramQuickStyle" Target="../diagrams/quickStyle3.xml"/><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9.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20.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Layout" Target="../diagrams/layout6.xml"/><Relationship Id="rId7" Type="http://schemas.openxmlformats.org/officeDocument/2006/relationships/image" Target="../media/image21.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Layout" Target="../diagrams/layout7.xml"/><Relationship Id="rId7" Type="http://schemas.openxmlformats.org/officeDocument/2006/relationships/image" Target="../media/image23.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openxmlformats.org/officeDocument/2006/relationships/image" Target="../media/image27.png"/><Relationship Id="rId5" Type="http://schemas.openxmlformats.org/officeDocument/2006/relationships/diagramColors" Target="../diagrams/colors7.xml"/><Relationship Id="rId10" Type="http://schemas.openxmlformats.org/officeDocument/2006/relationships/image" Target="../media/image26.png"/><Relationship Id="rId4" Type="http://schemas.openxmlformats.org/officeDocument/2006/relationships/diagramQuickStyle" Target="../diagrams/quickStyle7.xml"/><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1DDD92C-0C49-4C35-AA7C-DF48B3B32622}" type="slidenum">
              <a:rPr lang="it-IT" altLang="it-IT"/>
              <a:pPr/>
              <a:t>1</a:t>
            </a:fld>
            <a:endParaRPr lang="it-IT" altLang="it-IT"/>
          </a:p>
        </p:txBody>
      </p:sp>
      <p:sp>
        <p:nvSpPr>
          <p:cNvPr id="3075" name="CasellaDiTesto 5"/>
          <p:cNvSpPr txBox="1">
            <a:spLocks noChangeArrowheads="1"/>
          </p:cNvSpPr>
          <p:nvPr/>
        </p:nvSpPr>
        <p:spPr bwMode="auto">
          <a:xfrm>
            <a:off x="827088" y="6491288"/>
            <a:ext cx="81105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27088" eaLnBrk="0" hangingPunct="0">
              <a:tabLst>
                <a:tab pos="51119088" algn="r"/>
              </a:tabLst>
              <a:defRPr>
                <a:solidFill>
                  <a:schemeClr val="tx1"/>
                </a:solidFill>
                <a:latin typeface="Calibri" pitchFamily="34" charset="0"/>
                <a:cs typeface="Arial" charset="0"/>
              </a:defRPr>
            </a:lvl1pPr>
            <a:lvl2pPr marL="742950" indent="-285750" defTabSz="827088" eaLnBrk="0" hangingPunct="0">
              <a:tabLst>
                <a:tab pos="51119088" algn="r"/>
              </a:tabLst>
              <a:defRPr>
                <a:solidFill>
                  <a:schemeClr val="tx1"/>
                </a:solidFill>
                <a:latin typeface="Calibri" pitchFamily="34" charset="0"/>
                <a:cs typeface="Arial" charset="0"/>
              </a:defRPr>
            </a:lvl2pPr>
            <a:lvl3pPr marL="1143000" indent="-228600" defTabSz="827088" eaLnBrk="0" hangingPunct="0">
              <a:tabLst>
                <a:tab pos="51119088" algn="r"/>
              </a:tabLst>
              <a:defRPr>
                <a:solidFill>
                  <a:schemeClr val="tx1"/>
                </a:solidFill>
                <a:latin typeface="Calibri" pitchFamily="34" charset="0"/>
                <a:cs typeface="Arial" charset="0"/>
              </a:defRPr>
            </a:lvl3pPr>
            <a:lvl4pPr marL="1600200" indent="-228600" defTabSz="827088" eaLnBrk="0" hangingPunct="0">
              <a:tabLst>
                <a:tab pos="51119088" algn="r"/>
              </a:tabLst>
              <a:defRPr>
                <a:solidFill>
                  <a:schemeClr val="tx1"/>
                </a:solidFill>
                <a:latin typeface="Calibri" pitchFamily="34" charset="0"/>
                <a:cs typeface="Arial" charset="0"/>
              </a:defRPr>
            </a:lvl4pPr>
            <a:lvl5pPr marL="2057400" indent="-228600" defTabSz="827088" eaLnBrk="0" hangingPunct="0">
              <a:tabLst>
                <a:tab pos="51119088" algn="r"/>
              </a:tabLst>
              <a:defRPr>
                <a:solidFill>
                  <a:schemeClr val="tx1"/>
                </a:solidFill>
                <a:latin typeface="Calibri" pitchFamily="34" charset="0"/>
                <a:cs typeface="Arial" charset="0"/>
              </a:defRPr>
            </a:lvl5pPr>
            <a:lvl6pPr marL="2514600" indent="-228600" defTabSz="827088" eaLnBrk="0" fontAlgn="base" hangingPunct="0">
              <a:spcBef>
                <a:spcPct val="0"/>
              </a:spcBef>
              <a:spcAft>
                <a:spcPct val="0"/>
              </a:spcAft>
              <a:tabLst>
                <a:tab pos="51119088" algn="r"/>
              </a:tabLst>
              <a:defRPr>
                <a:solidFill>
                  <a:schemeClr val="tx1"/>
                </a:solidFill>
                <a:latin typeface="Calibri" pitchFamily="34" charset="0"/>
                <a:cs typeface="Arial" charset="0"/>
              </a:defRPr>
            </a:lvl6pPr>
            <a:lvl7pPr marL="2971800" indent="-228600" defTabSz="827088" eaLnBrk="0" fontAlgn="base" hangingPunct="0">
              <a:spcBef>
                <a:spcPct val="0"/>
              </a:spcBef>
              <a:spcAft>
                <a:spcPct val="0"/>
              </a:spcAft>
              <a:tabLst>
                <a:tab pos="51119088" algn="r"/>
              </a:tabLst>
              <a:defRPr>
                <a:solidFill>
                  <a:schemeClr val="tx1"/>
                </a:solidFill>
                <a:latin typeface="Calibri" pitchFamily="34" charset="0"/>
                <a:cs typeface="Arial" charset="0"/>
              </a:defRPr>
            </a:lvl7pPr>
            <a:lvl8pPr marL="3429000" indent="-228600" defTabSz="827088" eaLnBrk="0" fontAlgn="base" hangingPunct="0">
              <a:spcBef>
                <a:spcPct val="0"/>
              </a:spcBef>
              <a:spcAft>
                <a:spcPct val="0"/>
              </a:spcAft>
              <a:tabLst>
                <a:tab pos="51119088" algn="r"/>
              </a:tabLst>
              <a:defRPr>
                <a:solidFill>
                  <a:schemeClr val="tx1"/>
                </a:solidFill>
                <a:latin typeface="Calibri" pitchFamily="34" charset="0"/>
                <a:cs typeface="Arial" charset="0"/>
              </a:defRPr>
            </a:lvl8pPr>
            <a:lvl9pPr marL="3886200" indent="-228600" defTabSz="827088" eaLnBrk="0" fontAlgn="base" hangingPunct="0">
              <a:spcBef>
                <a:spcPct val="0"/>
              </a:spcBef>
              <a:spcAft>
                <a:spcPct val="0"/>
              </a:spcAft>
              <a:tabLst>
                <a:tab pos="51119088" algn="r"/>
              </a:tabLst>
              <a:defRPr>
                <a:solidFill>
                  <a:schemeClr val="tx1"/>
                </a:solidFill>
                <a:latin typeface="Calibri" pitchFamily="34" charset="0"/>
                <a:cs typeface="Arial" charset="0"/>
              </a:defRPr>
            </a:lvl9pPr>
          </a:lstStyle>
          <a:p>
            <a:pPr eaLnBrk="1" hangingPunct="1"/>
            <a:r>
              <a:rPr lang="it-IT" altLang="it-IT" dirty="0"/>
              <a:t>Docente: Dott. Daniele Gobbo	 Modulo 3</a:t>
            </a:r>
          </a:p>
        </p:txBody>
      </p:sp>
      <p:cxnSp>
        <p:nvCxnSpPr>
          <p:cNvPr id="8" name="Connettore 1 7"/>
          <p:cNvCxnSpPr/>
          <p:nvPr/>
        </p:nvCxnSpPr>
        <p:spPr>
          <a:xfrm>
            <a:off x="896938" y="6410325"/>
            <a:ext cx="8110537" cy="0"/>
          </a:xfrm>
          <a:prstGeom prst="line">
            <a:avLst/>
          </a:prstGeom>
        </p:spPr>
        <p:style>
          <a:lnRef idx="1">
            <a:schemeClr val="accent1"/>
          </a:lnRef>
          <a:fillRef idx="0">
            <a:schemeClr val="accent1"/>
          </a:fillRef>
          <a:effectRef idx="0">
            <a:schemeClr val="accent1"/>
          </a:effectRef>
          <a:fontRef idx="minor">
            <a:schemeClr val="tx1"/>
          </a:fontRef>
        </p:style>
      </p:cxnSp>
      <p:sp>
        <p:nvSpPr>
          <p:cNvPr id="3077" name="CasellaDiTesto 8"/>
          <p:cNvSpPr txBox="1">
            <a:spLocks noChangeArrowheads="1"/>
          </p:cNvSpPr>
          <p:nvPr/>
        </p:nvSpPr>
        <p:spPr bwMode="auto">
          <a:xfrm>
            <a:off x="723900" y="4712210"/>
            <a:ext cx="83169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it-IT" altLang="it-IT" sz="2800" dirty="0"/>
              <a:t>LINUX – NETWORKING ON LINUX</a:t>
            </a:r>
          </a:p>
        </p:txBody>
      </p:sp>
      <p:pic>
        <p:nvPicPr>
          <p:cNvPr id="3088" name="Picture 16" descr="virtualizzazione-p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413905"/>
            <a:ext cx="3638130" cy="37442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advClick="0">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0B783F-5933-A3D4-C765-D04408EEEB1D}"/>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9AFD4738-BEBE-BD11-7127-A9E2B360CAD3}"/>
              </a:ext>
            </a:extLst>
          </p:cNvPr>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0D4A8855-9B7F-D168-F887-6AE56C45338A}"/>
              </a:ext>
            </a:extLst>
          </p:cNvPr>
          <p:cNvSpPr/>
          <p:nvPr/>
        </p:nvSpPr>
        <p:spPr>
          <a:xfrm>
            <a:off x="539552" y="276712"/>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27C302C1-1801-3480-123D-EDD1007C9D5B}"/>
              </a:ext>
            </a:extLst>
          </p:cNvPr>
          <p:cNvPicPr>
            <a:picLocks noChangeAspect="1"/>
          </p:cNvPicPr>
          <p:nvPr/>
        </p:nvPicPr>
        <p:blipFill>
          <a:blip r:embed="rId7"/>
          <a:stretch>
            <a:fillRect/>
          </a:stretch>
        </p:blipFill>
        <p:spPr>
          <a:xfrm>
            <a:off x="277750" y="1333780"/>
            <a:ext cx="8784976" cy="4190439"/>
          </a:xfrm>
          <a:prstGeom prst="rect">
            <a:avLst/>
          </a:prstGeom>
        </p:spPr>
      </p:pic>
      <p:sp>
        <p:nvSpPr>
          <p:cNvPr id="6" name="Ovale 5">
            <a:extLst>
              <a:ext uri="{FF2B5EF4-FFF2-40B4-BE49-F238E27FC236}">
                <a16:creationId xmlns:a16="http://schemas.microsoft.com/office/drawing/2014/main" id="{F6FE93B8-AA54-E2FB-9B34-DEB25826FD4E}"/>
              </a:ext>
            </a:extLst>
          </p:cNvPr>
          <p:cNvSpPr/>
          <p:nvPr/>
        </p:nvSpPr>
        <p:spPr>
          <a:xfrm>
            <a:off x="8446106" y="1303382"/>
            <a:ext cx="423664" cy="38924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a:extLst>
              <a:ext uri="{FF2B5EF4-FFF2-40B4-BE49-F238E27FC236}">
                <a16:creationId xmlns:a16="http://schemas.microsoft.com/office/drawing/2014/main" id="{417BCAF6-8175-4B7D-4827-88291E063098}"/>
              </a:ext>
            </a:extLst>
          </p:cNvPr>
          <p:cNvPicPr>
            <a:picLocks noChangeAspect="1"/>
          </p:cNvPicPr>
          <p:nvPr/>
        </p:nvPicPr>
        <p:blipFill>
          <a:blip r:embed="rId8"/>
          <a:stretch>
            <a:fillRect/>
          </a:stretch>
        </p:blipFill>
        <p:spPr>
          <a:xfrm>
            <a:off x="5724128" y="1621268"/>
            <a:ext cx="3033023" cy="1790855"/>
          </a:xfrm>
          <a:prstGeom prst="rect">
            <a:avLst/>
          </a:prstGeom>
        </p:spPr>
      </p:pic>
      <p:sp>
        <p:nvSpPr>
          <p:cNvPr id="12" name="Ovale 11">
            <a:extLst>
              <a:ext uri="{FF2B5EF4-FFF2-40B4-BE49-F238E27FC236}">
                <a16:creationId xmlns:a16="http://schemas.microsoft.com/office/drawing/2014/main" id="{152D8056-367D-519A-D6CE-AB3872CBCDFE}"/>
              </a:ext>
            </a:extLst>
          </p:cNvPr>
          <p:cNvSpPr/>
          <p:nvPr/>
        </p:nvSpPr>
        <p:spPr>
          <a:xfrm>
            <a:off x="6804248" y="2348880"/>
            <a:ext cx="495672" cy="6480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4" name="Immagine 13">
            <a:extLst>
              <a:ext uri="{FF2B5EF4-FFF2-40B4-BE49-F238E27FC236}">
                <a16:creationId xmlns:a16="http://schemas.microsoft.com/office/drawing/2014/main" id="{1180AB6D-689D-F4CF-AF9E-8C5A95F8C350}"/>
              </a:ext>
            </a:extLst>
          </p:cNvPr>
          <p:cNvPicPr>
            <a:picLocks noChangeAspect="1"/>
          </p:cNvPicPr>
          <p:nvPr/>
        </p:nvPicPr>
        <p:blipFill>
          <a:blip r:embed="rId9"/>
          <a:stretch>
            <a:fillRect/>
          </a:stretch>
        </p:blipFill>
        <p:spPr>
          <a:xfrm>
            <a:off x="5698213" y="1621268"/>
            <a:ext cx="3025402" cy="3185436"/>
          </a:xfrm>
          <a:prstGeom prst="rect">
            <a:avLst/>
          </a:prstGeom>
        </p:spPr>
      </p:pic>
      <p:sp>
        <p:nvSpPr>
          <p:cNvPr id="15" name="Ovale 14">
            <a:extLst>
              <a:ext uri="{FF2B5EF4-FFF2-40B4-BE49-F238E27FC236}">
                <a16:creationId xmlns:a16="http://schemas.microsoft.com/office/drawing/2014/main" id="{94A258EB-80BC-B022-E975-DC462E91C8C4}"/>
              </a:ext>
            </a:extLst>
          </p:cNvPr>
          <p:cNvSpPr/>
          <p:nvPr/>
        </p:nvSpPr>
        <p:spPr>
          <a:xfrm>
            <a:off x="5868144" y="3776393"/>
            <a:ext cx="1008112" cy="34856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7" name="Immagine 16">
            <a:extLst>
              <a:ext uri="{FF2B5EF4-FFF2-40B4-BE49-F238E27FC236}">
                <a16:creationId xmlns:a16="http://schemas.microsoft.com/office/drawing/2014/main" id="{7CC0C967-5F56-3053-C55F-BEB3C91BEC53}"/>
              </a:ext>
            </a:extLst>
          </p:cNvPr>
          <p:cNvPicPr>
            <a:picLocks noChangeAspect="1"/>
          </p:cNvPicPr>
          <p:nvPr/>
        </p:nvPicPr>
        <p:blipFill>
          <a:blip r:embed="rId10"/>
          <a:stretch>
            <a:fillRect/>
          </a:stretch>
        </p:blipFill>
        <p:spPr>
          <a:xfrm>
            <a:off x="872169" y="1020871"/>
            <a:ext cx="7399661" cy="4816257"/>
          </a:xfrm>
          <a:prstGeom prst="rect">
            <a:avLst/>
          </a:prstGeom>
        </p:spPr>
      </p:pic>
      <p:sp>
        <p:nvSpPr>
          <p:cNvPr id="18" name="Ovale 17">
            <a:extLst>
              <a:ext uri="{FF2B5EF4-FFF2-40B4-BE49-F238E27FC236}">
                <a16:creationId xmlns:a16="http://schemas.microsoft.com/office/drawing/2014/main" id="{F7E33096-8D86-32A6-89C9-2CE8944176DB}"/>
              </a:ext>
            </a:extLst>
          </p:cNvPr>
          <p:cNvSpPr/>
          <p:nvPr/>
        </p:nvSpPr>
        <p:spPr>
          <a:xfrm>
            <a:off x="7252196" y="1889291"/>
            <a:ext cx="351656" cy="2788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0" name="Immagine 19">
            <a:extLst>
              <a:ext uri="{FF2B5EF4-FFF2-40B4-BE49-F238E27FC236}">
                <a16:creationId xmlns:a16="http://schemas.microsoft.com/office/drawing/2014/main" id="{C11AE055-3717-4649-02FC-F49F8371F11B}"/>
              </a:ext>
            </a:extLst>
          </p:cNvPr>
          <p:cNvPicPr>
            <a:picLocks noChangeAspect="1"/>
          </p:cNvPicPr>
          <p:nvPr/>
        </p:nvPicPr>
        <p:blipFill>
          <a:blip r:embed="rId11"/>
          <a:stretch>
            <a:fillRect/>
          </a:stretch>
        </p:blipFill>
        <p:spPr>
          <a:xfrm>
            <a:off x="1729493" y="1135181"/>
            <a:ext cx="5685013" cy="4587638"/>
          </a:xfrm>
          <a:prstGeom prst="rect">
            <a:avLst/>
          </a:prstGeom>
        </p:spPr>
      </p:pic>
      <p:sp>
        <p:nvSpPr>
          <p:cNvPr id="21" name="Ovale 20">
            <a:extLst>
              <a:ext uri="{FF2B5EF4-FFF2-40B4-BE49-F238E27FC236}">
                <a16:creationId xmlns:a16="http://schemas.microsoft.com/office/drawing/2014/main" id="{569D5557-51E4-8DAF-68F1-149CA7ED6E63}"/>
              </a:ext>
            </a:extLst>
          </p:cNvPr>
          <p:cNvSpPr/>
          <p:nvPr/>
        </p:nvSpPr>
        <p:spPr>
          <a:xfrm>
            <a:off x="2970345" y="1481843"/>
            <a:ext cx="495672" cy="2788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2" name="Ovale 21">
            <a:extLst>
              <a:ext uri="{FF2B5EF4-FFF2-40B4-BE49-F238E27FC236}">
                <a16:creationId xmlns:a16="http://schemas.microsoft.com/office/drawing/2014/main" id="{48CA05A4-A212-BE89-C777-728C424DCEEB}"/>
              </a:ext>
            </a:extLst>
          </p:cNvPr>
          <p:cNvSpPr/>
          <p:nvPr/>
        </p:nvSpPr>
        <p:spPr>
          <a:xfrm>
            <a:off x="1830472" y="2993447"/>
            <a:ext cx="5045783"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Ovale 22">
            <a:extLst>
              <a:ext uri="{FF2B5EF4-FFF2-40B4-BE49-F238E27FC236}">
                <a16:creationId xmlns:a16="http://schemas.microsoft.com/office/drawing/2014/main" id="{6CCA7307-7460-F6CF-B4E5-DC466ADF4CD7}"/>
              </a:ext>
            </a:extLst>
          </p:cNvPr>
          <p:cNvSpPr/>
          <p:nvPr/>
        </p:nvSpPr>
        <p:spPr>
          <a:xfrm>
            <a:off x="1577374" y="4204459"/>
            <a:ext cx="1375296" cy="43613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Ovale 23">
            <a:extLst>
              <a:ext uri="{FF2B5EF4-FFF2-40B4-BE49-F238E27FC236}">
                <a16:creationId xmlns:a16="http://schemas.microsoft.com/office/drawing/2014/main" id="{987C3BE2-CC6C-76F3-AF1E-501918764931}"/>
              </a:ext>
            </a:extLst>
          </p:cNvPr>
          <p:cNvSpPr/>
          <p:nvPr/>
        </p:nvSpPr>
        <p:spPr>
          <a:xfrm>
            <a:off x="6303559" y="1081421"/>
            <a:ext cx="1375296" cy="43613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415294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12" grpId="0" animBg="1"/>
      <p:bldP spid="15" grpId="0" animBg="1"/>
      <p:bldP spid="18" grpId="0" animBg="1"/>
      <p:bldP spid="21" grpId="0" animBg="1"/>
      <p:bldP spid="22" grpId="0" animBg="1"/>
      <p:bldP spid="23" grpId="0" animBg="1"/>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38984E-8856-E97D-C6DD-1E9FC0E94133}"/>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3738B6A8-6E81-5F5B-FF4A-B92F12318A7B}"/>
              </a:ext>
            </a:extLst>
          </p:cNvPr>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3399DA21-64EB-B9BB-25E0-6B7DA01F2723}"/>
              </a:ext>
            </a:extLst>
          </p:cNvPr>
          <p:cNvSpPr/>
          <p:nvPr/>
        </p:nvSpPr>
        <p:spPr>
          <a:xfrm>
            <a:off x="443765" y="115859"/>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CasellaDiTesto 25">
            <a:extLst>
              <a:ext uri="{FF2B5EF4-FFF2-40B4-BE49-F238E27FC236}">
                <a16:creationId xmlns:a16="http://schemas.microsoft.com/office/drawing/2014/main" id="{DE0AB3BF-47E8-8355-CDFE-394AFBB90A4A}"/>
              </a:ext>
            </a:extLst>
          </p:cNvPr>
          <p:cNvSpPr txBox="1"/>
          <p:nvPr/>
        </p:nvSpPr>
        <p:spPr>
          <a:xfrm>
            <a:off x="2339752" y="1268760"/>
            <a:ext cx="4572000" cy="2585323"/>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Let's move ahead and see how to configure the network interface on a server if there is no GUI available using the </a:t>
            </a:r>
            <a:r>
              <a:rPr lang="en-US" b="0" i="0" dirty="0" err="1">
                <a:solidFill>
                  <a:schemeClr val="bg1"/>
                </a:solidFill>
                <a:effectLst/>
                <a:latin typeface="Udemy Sans"/>
              </a:rPr>
              <a:t>systemd</a:t>
            </a:r>
            <a:r>
              <a:rPr lang="en-US" b="0" i="0" dirty="0">
                <a:solidFill>
                  <a:schemeClr val="bg1"/>
                </a:solidFill>
                <a:effectLst/>
                <a:latin typeface="Udemy Sans"/>
              </a:rPr>
              <a:t>, the </a:t>
            </a:r>
            <a:r>
              <a:rPr lang="en-US" b="0" i="0" dirty="0" err="1">
                <a:solidFill>
                  <a:schemeClr val="bg1"/>
                </a:solidFill>
                <a:effectLst/>
                <a:latin typeface="Udemy Sans"/>
              </a:rPr>
              <a:t>networkd</a:t>
            </a:r>
            <a:r>
              <a:rPr lang="en-US" b="0" i="0" dirty="0">
                <a:solidFill>
                  <a:schemeClr val="bg1"/>
                </a:solidFill>
                <a:effectLst/>
                <a:latin typeface="Udemy Sans"/>
              </a:rPr>
              <a:t> renderer. </a:t>
            </a:r>
          </a:p>
          <a:p>
            <a:pPr algn="l">
              <a:buNone/>
            </a:pPr>
            <a:r>
              <a:rPr lang="en-US" b="0" i="0" dirty="0">
                <a:solidFill>
                  <a:schemeClr val="bg1"/>
                </a:solidFill>
                <a:effectLst/>
                <a:latin typeface="Udemy Sans"/>
              </a:rPr>
              <a:t>The first step is to disable the network manager.</a:t>
            </a:r>
          </a:p>
          <a:p>
            <a:pPr algn="l">
              <a:buNone/>
            </a:pPr>
            <a:r>
              <a:rPr lang="en-US" b="0" i="0" dirty="0">
                <a:solidFill>
                  <a:schemeClr val="bg1"/>
                </a:solidFill>
                <a:effectLst/>
                <a:latin typeface="Udemy Sans"/>
              </a:rPr>
              <a:t>The network interface can be managed either by network manager or by </a:t>
            </a:r>
            <a:r>
              <a:rPr lang="en-US" b="0" i="0" dirty="0" err="1">
                <a:solidFill>
                  <a:schemeClr val="bg1"/>
                </a:solidFill>
                <a:effectLst/>
                <a:latin typeface="Udemy Sans"/>
              </a:rPr>
              <a:t>networkd</a:t>
            </a:r>
            <a:r>
              <a:rPr lang="en-US" b="0" i="0" dirty="0">
                <a:solidFill>
                  <a:schemeClr val="bg1"/>
                </a:solidFill>
                <a:effectLst/>
                <a:latin typeface="Udemy Sans"/>
              </a:rPr>
              <a:t>, but not by both of them at the same time.</a:t>
            </a:r>
          </a:p>
        </p:txBody>
      </p:sp>
      <p:pic>
        <p:nvPicPr>
          <p:cNvPr id="30" name="Immagine 29">
            <a:extLst>
              <a:ext uri="{FF2B5EF4-FFF2-40B4-BE49-F238E27FC236}">
                <a16:creationId xmlns:a16="http://schemas.microsoft.com/office/drawing/2014/main" id="{C68EF6B2-4556-CB11-BB41-DCCD77547868}"/>
              </a:ext>
            </a:extLst>
          </p:cNvPr>
          <p:cNvPicPr>
            <a:picLocks noChangeAspect="1"/>
          </p:cNvPicPr>
          <p:nvPr/>
        </p:nvPicPr>
        <p:blipFill>
          <a:blip r:embed="rId7"/>
          <a:stretch>
            <a:fillRect/>
          </a:stretch>
        </p:blipFill>
        <p:spPr>
          <a:xfrm>
            <a:off x="674142" y="1076987"/>
            <a:ext cx="7201524" cy="1577477"/>
          </a:xfrm>
          <a:prstGeom prst="rect">
            <a:avLst/>
          </a:prstGeom>
        </p:spPr>
      </p:pic>
      <p:sp>
        <p:nvSpPr>
          <p:cNvPr id="31" name="Ovale 30">
            <a:extLst>
              <a:ext uri="{FF2B5EF4-FFF2-40B4-BE49-F238E27FC236}">
                <a16:creationId xmlns:a16="http://schemas.microsoft.com/office/drawing/2014/main" id="{73C85E02-022B-8F45-4CF8-B27613895C92}"/>
              </a:ext>
            </a:extLst>
          </p:cNvPr>
          <p:cNvSpPr/>
          <p:nvPr/>
        </p:nvSpPr>
        <p:spPr>
          <a:xfrm>
            <a:off x="2051720" y="1484784"/>
            <a:ext cx="1080120" cy="1915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2" name="Ovale 31">
            <a:extLst>
              <a:ext uri="{FF2B5EF4-FFF2-40B4-BE49-F238E27FC236}">
                <a16:creationId xmlns:a16="http://schemas.microsoft.com/office/drawing/2014/main" id="{25F62C73-D277-6BA6-2352-EDE43C07B8FE}"/>
              </a:ext>
            </a:extLst>
          </p:cNvPr>
          <p:cNvSpPr/>
          <p:nvPr/>
        </p:nvSpPr>
        <p:spPr>
          <a:xfrm>
            <a:off x="2771800" y="1603173"/>
            <a:ext cx="2664296" cy="28921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Ovale 32">
            <a:extLst>
              <a:ext uri="{FF2B5EF4-FFF2-40B4-BE49-F238E27FC236}">
                <a16:creationId xmlns:a16="http://schemas.microsoft.com/office/drawing/2014/main" id="{37433EC6-BB78-452A-B7D6-9CC9920D1424}"/>
              </a:ext>
            </a:extLst>
          </p:cNvPr>
          <p:cNvSpPr/>
          <p:nvPr/>
        </p:nvSpPr>
        <p:spPr>
          <a:xfrm>
            <a:off x="2823546" y="1925115"/>
            <a:ext cx="2664296" cy="28921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5" name="Immagine 34">
            <a:extLst>
              <a:ext uri="{FF2B5EF4-FFF2-40B4-BE49-F238E27FC236}">
                <a16:creationId xmlns:a16="http://schemas.microsoft.com/office/drawing/2014/main" id="{5DF93EF2-C0D8-39EF-143B-A0852B3FEEAC}"/>
              </a:ext>
            </a:extLst>
          </p:cNvPr>
          <p:cNvPicPr>
            <a:picLocks noChangeAspect="1"/>
          </p:cNvPicPr>
          <p:nvPr/>
        </p:nvPicPr>
        <p:blipFill>
          <a:blip r:embed="rId8"/>
          <a:stretch>
            <a:fillRect/>
          </a:stretch>
        </p:blipFill>
        <p:spPr>
          <a:xfrm>
            <a:off x="669242" y="2640146"/>
            <a:ext cx="6242510" cy="1246668"/>
          </a:xfrm>
          <a:prstGeom prst="rect">
            <a:avLst/>
          </a:prstGeom>
        </p:spPr>
      </p:pic>
      <p:sp>
        <p:nvSpPr>
          <p:cNvPr id="36" name="Ovale 35">
            <a:extLst>
              <a:ext uri="{FF2B5EF4-FFF2-40B4-BE49-F238E27FC236}">
                <a16:creationId xmlns:a16="http://schemas.microsoft.com/office/drawing/2014/main" id="{C684E3FE-0EA6-9DA2-CB35-CBAA701C425F}"/>
              </a:ext>
            </a:extLst>
          </p:cNvPr>
          <p:cNvSpPr/>
          <p:nvPr/>
        </p:nvSpPr>
        <p:spPr>
          <a:xfrm>
            <a:off x="2771800" y="2654464"/>
            <a:ext cx="2664296" cy="28921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7" name="Ovale 36">
            <a:extLst>
              <a:ext uri="{FF2B5EF4-FFF2-40B4-BE49-F238E27FC236}">
                <a16:creationId xmlns:a16="http://schemas.microsoft.com/office/drawing/2014/main" id="{F3398B6C-F251-1390-B2C9-A4BC1DB38CCB}"/>
              </a:ext>
            </a:extLst>
          </p:cNvPr>
          <p:cNvSpPr/>
          <p:nvPr/>
        </p:nvSpPr>
        <p:spPr>
          <a:xfrm>
            <a:off x="1476636" y="3174851"/>
            <a:ext cx="1080120" cy="1915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9" name="Immagine 38">
            <a:extLst>
              <a:ext uri="{FF2B5EF4-FFF2-40B4-BE49-F238E27FC236}">
                <a16:creationId xmlns:a16="http://schemas.microsoft.com/office/drawing/2014/main" id="{7B8871ED-0CB8-0EAD-5131-551B3A38A2C3}"/>
              </a:ext>
            </a:extLst>
          </p:cNvPr>
          <p:cNvPicPr>
            <a:picLocks noChangeAspect="1"/>
          </p:cNvPicPr>
          <p:nvPr/>
        </p:nvPicPr>
        <p:blipFill>
          <a:blip r:embed="rId9"/>
          <a:stretch>
            <a:fillRect/>
          </a:stretch>
        </p:blipFill>
        <p:spPr>
          <a:xfrm>
            <a:off x="669242" y="3895100"/>
            <a:ext cx="5166808" cy="586791"/>
          </a:xfrm>
          <a:prstGeom prst="rect">
            <a:avLst/>
          </a:prstGeom>
        </p:spPr>
      </p:pic>
      <p:sp>
        <p:nvSpPr>
          <p:cNvPr id="40" name="Ovale 39">
            <a:extLst>
              <a:ext uri="{FF2B5EF4-FFF2-40B4-BE49-F238E27FC236}">
                <a16:creationId xmlns:a16="http://schemas.microsoft.com/office/drawing/2014/main" id="{A3D6CD38-410E-DCF9-C2E7-2A073F6F4201}"/>
              </a:ext>
            </a:extLst>
          </p:cNvPr>
          <p:cNvSpPr/>
          <p:nvPr/>
        </p:nvSpPr>
        <p:spPr>
          <a:xfrm>
            <a:off x="2823546" y="3819054"/>
            <a:ext cx="3188614" cy="33320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1" name="Ovale 40">
            <a:extLst>
              <a:ext uri="{FF2B5EF4-FFF2-40B4-BE49-F238E27FC236}">
                <a16:creationId xmlns:a16="http://schemas.microsoft.com/office/drawing/2014/main" id="{8CEBE805-8FE9-FBF8-AFB0-5870366774E2}"/>
              </a:ext>
            </a:extLst>
          </p:cNvPr>
          <p:cNvSpPr/>
          <p:nvPr/>
        </p:nvSpPr>
        <p:spPr>
          <a:xfrm>
            <a:off x="669242" y="3985429"/>
            <a:ext cx="803966" cy="29042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3" name="CasellaDiTesto 42">
            <a:extLst>
              <a:ext uri="{FF2B5EF4-FFF2-40B4-BE49-F238E27FC236}">
                <a16:creationId xmlns:a16="http://schemas.microsoft.com/office/drawing/2014/main" id="{E1014349-6EBA-0BE3-148E-40D44D935484}"/>
              </a:ext>
            </a:extLst>
          </p:cNvPr>
          <p:cNvSpPr txBox="1"/>
          <p:nvPr/>
        </p:nvSpPr>
        <p:spPr>
          <a:xfrm>
            <a:off x="2286000" y="1582341"/>
            <a:ext cx="4572000" cy="2862322"/>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The next step is to create a </a:t>
            </a:r>
            <a:r>
              <a:rPr lang="en-US" b="0" i="0" dirty="0" err="1">
                <a:solidFill>
                  <a:schemeClr val="bg1"/>
                </a:solidFill>
                <a:effectLst/>
                <a:latin typeface="Udemy Sans"/>
              </a:rPr>
              <a:t>yaml</a:t>
            </a:r>
            <a:r>
              <a:rPr lang="en-US" b="0" i="0" dirty="0">
                <a:solidFill>
                  <a:schemeClr val="bg1"/>
                </a:solidFill>
                <a:effectLst/>
                <a:latin typeface="Udemy Sans"/>
              </a:rPr>
              <a:t> file in /</a:t>
            </a:r>
            <a:r>
              <a:rPr lang="en-US" b="0" i="0" dirty="0" err="1">
                <a:solidFill>
                  <a:schemeClr val="bg1"/>
                </a:solidFill>
                <a:effectLst/>
                <a:latin typeface="Udemy Sans"/>
              </a:rPr>
              <a:t>etc</a:t>
            </a:r>
            <a:r>
              <a:rPr lang="en-US" b="0" i="0" dirty="0">
                <a:solidFill>
                  <a:schemeClr val="bg1"/>
                </a:solidFill>
                <a:effectLst/>
                <a:latin typeface="Udemy Sans"/>
              </a:rPr>
              <a:t>/</a:t>
            </a:r>
            <a:r>
              <a:rPr lang="en-US" b="0" i="0" dirty="0" err="1">
                <a:solidFill>
                  <a:schemeClr val="bg1"/>
                </a:solidFill>
                <a:effectLst/>
                <a:latin typeface="Udemy Sans"/>
              </a:rPr>
              <a:t>netplan</a:t>
            </a:r>
            <a:r>
              <a:rPr lang="en-US" b="0" i="0" dirty="0">
                <a:solidFill>
                  <a:schemeClr val="bg1"/>
                </a:solidFill>
                <a:effectLst/>
                <a:latin typeface="Udemy Sans"/>
              </a:rPr>
              <a:t>, and if you don't use the network manager renderer anymore my advice is to remove the existing </a:t>
            </a:r>
            <a:r>
              <a:rPr lang="en-US" b="0" i="0" dirty="0" err="1">
                <a:solidFill>
                  <a:schemeClr val="bg1"/>
                </a:solidFill>
                <a:effectLst/>
                <a:latin typeface="Udemy Sans"/>
              </a:rPr>
              <a:t>yaml</a:t>
            </a:r>
            <a:r>
              <a:rPr lang="en-US" b="0" i="0" dirty="0">
                <a:solidFill>
                  <a:schemeClr val="bg1"/>
                </a:solidFill>
                <a:effectLst/>
                <a:latin typeface="Udemy Sans"/>
              </a:rPr>
              <a:t> file for a network manager that exists in in /</a:t>
            </a:r>
            <a:r>
              <a:rPr lang="en-US" b="0" i="0" dirty="0" err="1">
                <a:solidFill>
                  <a:schemeClr val="bg1"/>
                </a:solidFill>
                <a:effectLst/>
                <a:latin typeface="Udemy Sans"/>
              </a:rPr>
              <a:t>etc</a:t>
            </a:r>
            <a:r>
              <a:rPr lang="en-US" b="0" i="0" dirty="0">
                <a:solidFill>
                  <a:schemeClr val="bg1"/>
                </a:solidFill>
                <a:effectLst/>
                <a:latin typeface="Udemy Sans"/>
              </a:rPr>
              <a:t>/</a:t>
            </a:r>
            <a:r>
              <a:rPr lang="en-US" b="0" i="0" dirty="0" err="1">
                <a:solidFill>
                  <a:schemeClr val="bg1"/>
                </a:solidFill>
                <a:effectLst/>
                <a:latin typeface="Udemy Sans"/>
              </a:rPr>
              <a:t>netplan</a:t>
            </a:r>
            <a:endParaRPr lang="en-US" b="0" i="0" dirty="0">
              <a:solidFill>
                <a:schemeClr val="bg1"/>
              </a:solidFill>
              <a:effectLst/>
              <a:latin typeface="Udemy Sans"/>
            </a:endParaRPr>
          </a:p>
          <a:p>
            <a:pPr algn="l">
              <a:buNone/>
            </a:pPr>
            <a:r>
              <a:rPr lang="en-US" b="0" i="0" dirty="0">
                <a:solidFill>
                  <a:schemeClr val="bg1"/>
                </a:solidFill>
                <a:effectLst/>
                <a:latin typeface="Udemy Sans"/>
              </a:rPr>
              <a:t>That file could interfere with your static configuration.</a:t>
            </a:r>
          </a:p>
          <a:p>
            <a:pPr algn="l">
              <a:buNone/>
            </a:pPr>
            <a:r>
              <a:rPr lang="en-US" b="0" i="0" dirty="0">
                <a:solidFill>
                  <a:schemeClr val="bg1"/>
                </a:solidFill>
                <a:effectLst/>
                <a:latin typeface="Udemy Sans"/>
              </a:rPr>
              <a:t>So vim/</a:t>
            </a:r>
            <a:r>
              <a:rPr lang="en-US" b="0" i="0" dirty="0" err="1">
                <a:solidFill>
                  <a:schemeClr val="bg1"/>
                </a:solidFill>
                <a:effectLst/>
                <a:latin typeface="Udemy Sans"/>
              </a:rPr>
              <a:t>etc</a:t>
            </a:r>
            <a:r>
              <a:rPr lang="en-US" b="0" i="0" dirty="0">
                <a:solidFill>
                  <a:schemeClr val="bg1"/>
                </a:solidFill>
                <a:effectLst/>
                <a:latin typeface="Udemy Sans"/>
              </a:rPr>
              <a:t>/</a:t>
            </a:r>
            <a:r>
              <a:rPr lang="en-US" b="0" i="0" dirty="0" err="1">
                <a:solidFill>
                  <a:schemeClr val="bg1"/>
                </a:solidFill>
                <a:effectLst/>
                <a:latin typeface="Udemy Sans"/>
              </a:rPr>
              <a:t>netplan</a:t>
            </a:r>
            <a:r>
              <a:rPr lang="en-US" b="0" i="0" dirty="0">
                <a:solidFill>
                  <a:schemeClr val="bg1"/>
                </a:solidFill>
                <a:effectLst/>
                <a:latin typeface="Udemy Sans"/>
              </a:rPr>
              <a:t> and the file name, you can name it something like a 01-netconfig.</a:t>
            </a:r>
          </a:p>
          <a:p>
            <a:pPr algn="l">
              <a:buNone/>
            </a:pPr>
            <a:r>
              <a:rPr lang="en-US" b="0" i="0" dirty="0" err="1">
                <a:solidFill>
                  <a:schemeClr val="bg1"/>
                </a:solidFill>
                <a:effectLst/>
                <a:latin typeface="Udemy Sans"/>
              </a:rPr>
              <a:t>Yaml</a:t>
            </a:r>
            <a:r>
              <a:rPr lang="en-US" dirty="0">
                <a:solidFill>
                  <a:schemeClr val="bg1"/>
                </a:solidFill>
                <a:latin typeface="Udemy Sans"/>
              </a:rPr>
              <a:t> </a:t>
            </a:r>
            <a:r>
              <a:rPr lang="en-US" b="0" i="0" dirty="0">
                <a:solidFill>
                  <a:schemeClr val="bg1"/>
                </a:solidFill>
                <a:effectLst/>
                <a:latin typeface="Udemy Sans"/>
              </a:rPr>
              <a:t>Inside the file, I'll paste some lines.</a:t>
            </a:r>
          </a:p>
        </p:txBody>
      </p:sp>
      <p:pic>
        <p:nvPicPr>
          <p:cNvPr id="50" name="Immagine 49">
            <a:extLst>
              <a:ext uri="{FF2B5EF4-FFF2-40B4-BE49-F238E27FC236}">
                <a16:creationId xmlns:a16="http://schemas.microsoft.com/office/drawing/2014/main" id="{D0EAB51B-F141-3EFA-5975-CC32A7B06577}"/>
              </a:ext>
            </a:extLst>
          </p:cNvPr>
          <p:cNvPicPr>
            <a:picLocks noChangeAspect="1"/>
          </p:cNvPicPr>
          <p:nvPr/>
        </p:nvPicPr>
        <p:blipFill>
          <a:blip r:embed="rId10"/>
          <a:stretch>
            <a:fillRect/>
          </a:stretch>
        </p:blipFill>
        <p:spPr>
          <a:xfrm>
            <a:off x="1123890" y="1316410"/>
            <a:ext cx="7186283" cy="4435224"/>
          </a:xfrm>
          <a:prstGeom prst="rect">
            <a:avLst/>
          </a:prstGeom>
        </p:spPr>
      </p:pic>
      <p:sp>
        <p:nvSpPr>
          <p:cNvPr id="51" name="Ovale 50">
            <a:extLst>
              <a:ext uri="{FF2B5EF4-FFF2-40B4-BE49-F238E27FC236}">
                <a16:creationId xmlns:a16="http://schemas.microsoft.com/office/drawing/2014/main" id="{87B8567F-E6FD-83F0-3B51-9856792CEEC3}"/>
              </a:ext>
            </a:extLst>
          </p:cNvPr>
          <p:cNvSpPr/>
          <p:nvPr/>
        </p:nvSpPr>
        <p:spPr>
          <a:xfrm>
            <a:off x="3112714" y="1506396"/>
            <a:ext cx="1459286" cy="38149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3" name="Immagine 52">
            <a:extLst>
              <a:ext uri="{FF2B5EF4-FFF2-40B4-BE49-F238E27FC236}">
                <a16:creationId xmlns:a16="http://schemas.microsoft.com/office/drawing/2014/main" id="{67946F89-2534-3909-EB0F-A96F69C392FA}"/>
              </a:ext>
            </a:extLst>
          </p:cNvPr>
          <p:cNvPicPr>
            <a:picLocks noChangeAspect="1"/>
          </p:cNvPicPr>
          <p:nvPr/>
        </p:nvPicPr>
        <p:blipFill>
          <a:blip r:embed="rId11"/>
          <a:stretch>
            <a:fillRect/>
          </a:stretch>
        </p:blipFill>
        <p:spPr>
          <a:xfrm>
            <a:off x="1259823" y="1328358"/>
            <a:ext cx="7186283" cy="4419983"/>
          </a:xfrm>
          <a:prstGeom prst="rect">
            <a:avLst/>
          </a:prstGeom>
        </p:spPr>
      </p:pic>
      <p:sp>
        <p:nvSpPr>
          <p:cNvPr id="54" name="Ovale 53">
            <a:extLst>
              <a:ext uri="{FF2B5EF4-FFF2-40B4-BE49-F238E27FC236}">
                <a16:creationId xmlns:a16="http://schemas.microsoft.com/office/drawing/2014/main" id="{1DDC73B3-D219-5E17-8981-930B24211AD8}"/>
              </a:ext>
            </a:extLst>
          </p:cNvPr>
          <p:cNvSpPr/>
          <p:nvPr/>
        </p:nvSpPr>
        <p:spPr>
          <a:xfrm>
            <a:off x="3289720" y="1617375"/>
            <a:ext cx="3007486" cy="43764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5" name="Immagine 64">
            <a:extLst>
              <a:ext uri="{FF2B5EF4-FFF2-40B4-BE49-F238E27FC236}">
                <a16:creationId xmlns:a16="http://schemas.microsoft.com/office/drawing/2014/main" id="{B9492CD4-2A44-6CA0-1846-41D20A90D206}"/>
              </a:ext>
            </a:extLst>
          </p:cNvPr>
          <p:cNvPicPr>
            <a:picLocks noChangeAspect="1"/>
          </p:cNvPicPr>
          <p:nvPr/>
        </p:nvPicPr>
        <p:blipFill>
          <a:blip r:embed="rId12"/>
          <a:stretch>
            <a:fillRect/>
          </a:stretch>
        </p:blipFill>
        <p:spPr>
          <a:xfrm>
            <a:off x="1093408" y="1290877"/>
            <a:ext cx="7216765" cy="4389500"/>
          </a:xfrm>
          <a:prstGeom prst="rect">
            <a:avLst/>
          </a:prstGeom>
        </p:spPr>
      </p:pic>
      <p:sp>
        <p:nvSpPr>
          <p:cNvPr id="57" name="CasellaDiTesto 56">
            <a:extLst>
              <a:ext uri="{FF2B5EF4-FFF2-40B4-BE49-F238E27FC236}">
                <a16:creationId xmlns:a16="http://schemas.microsoft.com/office/drawing/2014/main" id="{E1F34F73-947B-2976-36C7-7BEEF52C49F0}"/>
              </a:ext>
            </a:extLst>
          </p:cNvPr>
          <p:cNvSpPr txBox="1"/>
          <p:nvPr/>
        </p:nvSpPr>
        <p:spPr>
          <a:xfrm>
            <a:off x="2818937" y="4481308"/>
            <a:ext cx="4572000" cy="369332"/>
          </a:xfrm>
          <a:prstGeom prst="rect">
            <a:avLst/>
          </a:prstGeom>
          <a:solidFill>
            <a:schemeClr val="accent1"/>
          </a:solidFill>
        </p:spPr>
        <p:txBody>
          <a:bodyPr wrap="square">
            <a:spAutoFit/>
          </a:bodyPr>
          <a:lstStyle/>
          <a:p>
            <a:pPr algn="l">
              <a:buNone/>
            </a:pPr>
            <a:r>
              <a:rPr lang="en-US" dirty="0">
                <a:solidFill>
                  <a:schemeClr val="bg1"/>
                </a:solidFill>
                <a:latin typeface="Udemy Sans"/>
              </a:rPr>
              <a:t>Please save the file-  :</a:t>
            </a:r>
            <a:r>
              <a:rPr lang="en-US" dirty="0" err="1">
                <a:solidFill>
                  <a:schemeClr val="bg1"/>
                </a:solidFill>
                <a:latin typeface="Udemy Sans"/>
              </a:rPr>
              <a:t>wq</a:t>
            </a:r>
            <a:endParaRPr lang="en-US" b="0" i="0" dirty="0">
              <a:solidFill>
                <a:schemeClr val="bg1"/>
              </a:solidFill>
              <a:effectLst/>
              <a:latin typeface="Udemy Sans"/>
            </a:endParaRPr>
          </a:p>
        </p:txBody>
      </p:sp>
      <p:pic>
        <p:nvPicPr>
          <p:cNvPr id="67" name="Immagine 66">
            <a:extLst>
              <a:ext uri="{FF2B5EF4-FFF2-40B4-BE49-F238E27FC236}">
                <a16:creationId xmlns:a16="http://schemas.microsoft.com/office/drawing/2014/main" id="{CC38F160-37AD-4EC8-0EFC-A11E3E7C0759}"/>
              </a:ext>
            </a:extLst>
          </p:cNvPr>
          <p:cNvPicPr>
            <a:picLocks noChangeAspect="1"/>
          </p:cNvPicPr>
          <p:nvPr/>
        </p:nvPicPr>
        <p:blipFill>
          <a:blip r:embed="rId13"/>
          <a:stretch>
            <a:fillRect/>
          </a:stretch>
        </p:blipFill>
        <p:spPr>
          <a:xfrm>
            <a:off x="1497063" y="1219008"/>
            <a:ext cx="6149873" cy="4419983"/>
          </a:xfrm>
          <a:prstGeom prst="rect">
            <a:avLst/>
          </a:prstGeom>
        </p:spPr>
      </p:pic>
      <p:sp>
        <p:nvSpPr>
          <p:cNvPr id="69" name="Ovale 68">
            <a:extLst>
              <a:ext uri="{FF2B5EF4-FFF2-40B4-BE49-F238E27FC236}">
                <a16:creationId xmlns:a16="http://schemas.microsoft.com/office/drawing/2014/main" id="{F00BB17C-8B0D-FC3D-252B-B1F20278BC87}"/>
              </a:ext>
            </a:extLst>
          </p:cNvPr>
          <p:cNvSpPr/>
          <p:nvPr/>
        </p:nvSpPr>
        <p:spPr>
          <a:xfrm>
            <a:off x="3682734" y="1548302"/>
            <a:ext cx="3333146" cy="35684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0" name="Ovale 69">
            <a:extLst>
              <a:ext uri="{FF2B5EF4-FFF2-40B4-BE49-F238E27FC236}">
                <a16:creationId xmlns:a16="http://schemas.microsoft.com/office/drawing/2014/main" id="{26C9913B-D898-DA1B-C82A-10E650E21872}"/>
              </a:ext>
            </a:extLst>
          </p:cNvPr>
          <p:cNvSpPr/>
          <p:nvPr/>
        </p:nvSpPr>
        <p:spPr>
          <a:xfrm>
            <a:off x="3736522" y="1886877"/>
            <a:ext cx="1080120" cy="3951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2" name="Immagine 71">
            <a:extLst>
              <a:ext uri="{FF2B5EF4-FFF2-40B4-BE49-F238E27FC236}">
                <a16:creationId xmlns:a16="http://schemas.microsoft.com/office/drawing/2014/main" id="{C6683EE3-8884-ADD8-922E-1332815D78F6}"/>
              </a:ext>
            </a:extLst>
          </p:cNvPr>
          <p:cNvPicPr>
            <a:picLocks noChangeAspect="1"/>
          </p:cNvPicPr>
          <p:nvPr/>
        </p:nvPicPr>
        <p:blipFill>
          <a:blip r:embed="rId14"/>
          <a:stretch>
            <a:fillRect/>
          </a:stretch>
        </p:blipFill>
        <p:spPr>
          <a:xfrm>
            <a:off x="1489102" y="2360407"/>
            <a:ext cx="5951736" cy="2827265"/>
          </a:xfrm>
          <a:prstGeom prst="rect">
            <a:avLst/>
          </a:prstGeom>
        </p:spPr>
      </p:pic>
      <p:sp>
        <p:nvSpPr>
          <p:cNvPr id="73" name="Ovale 72">
            <a:extLst>
              <a:ext uri="{FF2B5EF4-FFF2-40B4-BE49-F238E27FC236}">
                <a16:creationId xmlns:a16="http://schemas.microsoft.com/office/drawing/2014/main" id="{27EE1D52-CB06-F126-0B00-295143D7CF3D}"/>
              </a:ext>
            </a:extLst>
          </p:cNvPr>
          <p:cNvSpPr/>
          <p:nvPr/>
        </p:nvSpPr>
        <p:spPr>
          <a:xfrm>
            <a:off x="3563888" y="2290271"/>
            <a:ext cx="1080120" cy="2863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4" name="Ovale 73">
            <a:extLst>
              <a:ext uri="{FF2B5EF4-FFF2-40B4-BE49-F238E27FC236}">
                <a16:creationId xmlns:a16="http://schemas.microsoft.com/office/drawing/2014/main" id="{26085B6A-E9C6-1C75-4470-17EBB2AA0DE6}"/>
              </a:ext>
            </a:extLst>
          </p:cNvPr>
          <p:cNvSpPr/>
          <p:nvPr/>
        </p:nvSpPr>
        <p:spPr>
          <a:xfrm>
            <a:off x="2337292" y="2613078"/>
            <a:ext cx="1345441" cy="2278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02318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fade">
                                      <p:cBhvr>
                                        <p:cTn id="62" dur="500"/>
                                        <p:tgtEl>
                                          <p:spTgt spid="4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50"/>
                                        </p:tgtEl>
                                        <p:attrNameLst>
                                          <p:attrName>style.visibility</p:attrName>
                                        </p:attrNameLst>
                                      </p:cBhvr>
                                      <p:to>
                                        <p:strVal val="visible"/>
                                      </p:to>
                                    </p:set>
                                    <p:animEffect transition="in" filter="fade">
                                      <p:cBhvr>
                                        <p:cTn id="67" dur="500"/>
                                        <p:tgtEl>
                                          <p:spTgt spid="5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51"/>
                                        </p:tgtEl>
                                        <p:attrNameLst>
                                          <p:attrName>style.visibility</p:attrName>
                                        </p:attrNameLst>
                                      </p:cBhvr>
                                      <p:to>
                                        <p:strVal val="visible"/>
                                      </p:to>
                                    </p:set>
                                    <p:animEffect transition="in" filter="fade">
                                      <p:cBhvr>
                                        <p:cTn id="72" dur="500"/>
                                        <p:tgtEl>
                                          <p:spTgt spid="5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53"/>
                                        </p:tgtEl>
                                        <p:attrNameLst>
                                          <p:attrName>style.visibility</p:attrName>
                                        </p:attrNameLst>
                                      </p:cBhvr>
                                      <p:to>
                                        <p:strVal val="visible"/>
                                      </p:to>
                                    </p:set>
                                    <p:animEffect transition="in" filter="fade">
                                      <p:cBhvr>
                                        <p:cTn id="77" dur="500"/>
                                        <p:tgtEl>
                                          <p:spTgt spid="5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54"/>
                                        </p:tgtEl>
                                        <p:attrNameLst>
                                          <p:attrName>style.visibility</p:attrName>
                                        </p:attrNameLst>
                                      </p:cBhvr>
                                      <p:to>
                                        <p:strVal val="visible"/>
                                      </p:to>
                                    </p:set>
                                    <p:animEffect transition="in" filter="fade">
                                      <p:cBhvr>
                                        <p:cTn id="82" dur="500"/>
                                        <p:tgtEl>
                                          <p:spTgt spid="54"/>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65"/>
                                        </p:tgtEl>
                                        <p:attrNameLst>
                                          <p:attrName>style.visibility</p:attrName>
                                        </p:attrNameLst>
                                      </p:cBhvr>
                                      <p:to>
                                        <p:strVal val="visible"/>
                                      </p:to>
                                    </p:set>
                                    <p:animEffect transition="in" filter="fade">
                                      <p:cBhvr>
                                        <p:cTn id="87" dur="500"/>
                                        <p:tgtEl>
                                          <p:spTgt spid="65"/>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57"/>
                                        </p:tgtEl>
                                        <p:attrNameLst>
                                          <p:attrName>style.visibility</p:attrName>
                                        </p:attrNameLst>
                                      </p:cBhvr>
                                      <p:to>
                                        <p:strVal val="visible"/>
                                      </p:to>
                                    </p:set>
                                    <p:animEffect transition="in" filter="fade">
                                      <p:cBhvr>
                                        <p:cTn id="92" dur="500"/>
                                        <p:tgtEl>
                                          <p:spTgt spid="57"/>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67"/>
                                        </p:tgtEl>
                                        <p:attrNameLst>
                                          <p:attrName>style.visibility</p:attrName>
                                        </p:attrNameLst>
                                      </p:cBhvr>
                                      <p:to>
                                        <p:strVal val="visible"/>
                                      </p:to>
                                    </p:set>
                                    <p:animEffect transition="in" filter="fade">
                                      <p:cBhvr>
                                        <p:cTn id="97" dur="500"/>
                                        <p:tgtEl>
                                          <p:spTgt spid="67"/>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69"/>
                                        </p:tgtEl>
                                        <p:attrNameLst>
                                          <p:attrName>style.visibility</p:attrName>
                                        </p:attrNameLst>
                                      </p:cBhvr>
                                      <p:to>
                                        <p:strVal val="visible"/>
                                      </p:to>
                                    </p:set>
                                    <p:animEffect transition="in" filter="fade">
                                      <p:cBhvr>
                                        <p:cTn id="102" dur="500"/>
                                        <p:tgtEl>
                                          <p:spTgt spid="69"/>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70"/>
                                        </p:tgtEl>
                                        <p:attrNameLst>
                                          <p:attrName>style.visibility</p:attrName>
                                        </p:attrNameLst>
                                      </p:cBhvr>
                                      <p:to>
                                        <p:strVal val="visible"/>
                                      </p:to>
                                    </p:set>
                                    <p:animEffect transition="in" filter="fade">
                                      <p:cBhvr>
                                        <p:cTn id="107" dur="500"/>
                                        <p:tgtEl>
                                          <p:spTgt spid="70"/>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72"/>
                                        </p:tgtEl>
                                        <p:attrNameLst>
                                          <p:attrName>style.visibility</p:attrName>
                                        </p:attrNameLst>
                                      </p:cBhvr>
                                      <p:to>
                                        <p:strVal val="visible"/>
                                      </p:to>
                                    </p:set>
                                    <p:animEffect transition="in" filter="fade">
                                      <p:cBhvr>
                                        <p:cTn id="112" dur="500"/>
                                        <p:tgtEl>
                                          <p:spTgt spid="72"/>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73"/>
                                        </p:tgtEl>
                                        <p:attrNameLst>
                                          <p:attrName>style.visibility</p:attrName>
                                        </p:attrNameLst>
                                      </p:cBhvr>
                                      <p:to>
                                        <p:strVal val="visible"/>
                                      </p:to>
                                    </p:set>
                                    <p:animEffect transition="in" filter="fade">
                                      <p:cBhvr>
                                        <p:cTn id="117" dur="500"/>
                                        <p:tgtEl>
                                          <p:spTgt spid="73"/>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74"/>
                                        </p:tgtEl>
                                        <p:attrNameLst>
                                          <p:attrName>style.visibility</p:attrName>
                                        </p:attrNameLst>
                                      </p:cBhvr>
                                      <p:to>
                                        <p:strVal val="visible"/>
                                      </p:to>
                                    </p:set>
                                    <p:animEffect transition="in" filter="fade">
                                      <p:cBhvr>
                                        <p:cTn id="122"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1" grpId="0" animBg="1"/>
      <p:bldP spid="32" grpId="0" animBg="1"/>
      <p:bldP spid="33" grpId="0" animBg="1"/>
      <p:bldP spid="36" grpId="0" animBg="1"/>
      <p:bldP spid="37" grpId="0" animBg="1"/>
      <p:bldP spid="40" grpId="0" animBg="1"/>
      <p:bldP spid="41" grpId="0" animBg="1"/>
      <p:bldP spid="43" grpId="0" animBg="1"/>
      <p:bldP spid="51" grpId="0" animBg="1"/>
      <p:bldP spid="54" grpId="0" animBg="1"/>
      <p:bldP spid="57" grpId="0" animBg="1"/>
      <p:bldP spid="69" grpId="0" animBg="1"/>
      <p:bldP spid="70" grpId="0" animBg="1"/>
      <p:bldP spid="73" grpId="0" animBg="1"/>
      <p:bldP spid="7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EB1F9-4015-334F-8F1B-02CDFED5D84B}"/>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5304493A-1038-8616-C479-7E7EA33309D3}"/>
              </a:ext>
            </a:extLst>
          </p:cNvPr>
          <p:cNvGraphicFramePr/>
          <p:nvPr>
            <p:extLst>
              <p:ext uri="{D42A27DB-BD31-4B8C-83A1-F6EECF244321}">
                <p14:modId xmlns:p14="http://schemas.microsoft.com/office/powerpoint/2010/main" val="4172953175"/>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415C543E-266A-B2A1-C0B1-89BE26B2F62E}"/>
              </a:ext>
            </a:extLst>
          </p:cNvPr>
          <p:cNvSpPr/>
          <p:nvPr/>
        </p:nvSpPr>
        <p:spPr>
          <a:xfrm>
            <a:off x="443765" y="115859"/>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 name="Immagine 5">
            <a:extLst>
              <a:ext uri="{FF2B5EF4-FFF2-40B4-BE49-F238E27FC236}">
                <a16:creationId xmlns:a16="http://schemas.microsoft.com/office/drawing/2014/main" id="{E5A3180B-E0B4-3FB0-1525-F981A5611B3B}"/>
              </a:ext>
            </a:extLst>
          </p:cNvPr>
          <p:cNvPicPr>
            <a:picLocks noChangeAspect="1"/>
          </p:cNvPicPr>
          <p:nvPr/>
        </p:nvPicPr>
        <p:blipFill>
          <a:blip r:embed="rId7"/>
          <a:stretch>
            <a:fillRect/>
          </a:stretch>
        </p:blipFill>
        <p:spPr>
          <a:xfrm>
            <a:off x="2555776" y="980727"/>
            <a:ext cx="3600400" cy="5390195"/>
          </a:xfrm>
          <a:prstGeom prst="rect">
            <a:avLst/>
          </a:prstGeom>
        </p:spPr>
      </p:pic>
    </p:spTree>
    <p:extLst>
      <p:ext uri="{BB962C8B-B14F-4D97-AF65-F5344CB8AC3E}">
        <p14:creationId xmlns:p14="http://schemas.microsoft.com/office/powerpoint/2010/main" val="114620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CFC80-4B38-8737-FE68-87114E7B419C}"/>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06281D15-4FF3-168A-B0D0-50D0B2F08C1A}"/>
              </a:ext>
            </a:extLst>
          </p:cNvPr>
          <p:cNvGraphicFramePr/>
          <p:nvPr>
            <p:extLst>
              <p:ext uri="{D42A27DB-BD31-4B8C-83A1-F6EECF244321}">
                <p14:modId xmlns:p14="http://schemas.microsoft.com/office/powerpoint/2010/main" val="1442062295"/>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FA67AF60-AE66-8A26-5380-DE6921F7ED44}"/>
              </a:ext>
            </a:extLst>
          </p:cNvPr>
          <p:cNvSpPr/>
          <p:nvPr/>
        </p:nvSpPr>
        <p:spPr>
          <a:xfrm>
            <a:off x="443765" y="115859"/>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7488BA97-27D9-211D-911C-AA0F654C741C}"/>
              </a:ext>
            </a:extLst>
          </p:cNvPr>
          <p:cNvSpPr txBox="1"/>
          <p:nvPr/>
        </p:nvSpPr>
        <p:spPr>
          <a:xfrm>
            <a:off x="2411760" y="980728"/>
            <a:ext cx="4572000" cy="923330"/>
          </a:xfrm>
          <a:prstGeom prst="rect">
            <a:avLst/>
          </a:prstGeom>
          <a:solidFill>
            <a:schemeClr val="accent1"/>
          </a:solidFill>
        </p:spPr>
        <p:txBody>
          <a:bodyPr wrap="square">
            <a:spAutoFit/>
          </a:bodyPr>
          <a:lstStyle/>
          <a:p>
            <a:r>
              <a:rPr lang="en-US" b="0" i="0" dirty="0">
                <a:solidFill>
                  <a:schemeClr val="bg1"/>
                </a:solidFill>
                <a:effectLst/>
                <a:latin typeface="Udemy Sans"/>
              </a:rPr>
              <a:t>The most useful utility for testing and troubleshooting network connectivity issues is Ping.</a:t>
            </a:r>
            <a:endParaRPr lang="it-IT" dirty="0">
              <a:solidFill>
                <a:schemeClr val="bg1"/>
              </a:solidFill>
            </a:endParaRPr>
          </a:p>
        </p:txBody>
      </p:sp>
      <p:pic>
        <p:nvPicPr>
          <p:cNvPr id="7" name="Immagine 6">
            <a:extLst>
              <a:ext uri="{FF2B5EF4-FFF2-40B4-BE49-F238E27FC236}">
                <a16:creationId xmlns:a16="http://schemas.microsoft.com/office/drawing/2014/main" id="{4B17D013-5C3D-ED6D-EEE9-D9E80647A8AA}"/>
              </a:ext>
            </a:extLst>
          </p:cNvPr>
          <p:cNvPicPr>
            <a:picLocks noChangeAspect="1"/>
          </p:cNvPicPr>
          <p:nvPr/>
        </p:nvPicPr>
        <p:blipFill>
          <a:blip r:embed="rId7"/>
          <a:stretch>
            <a:fillRect/>
          </a:stretch>
        </p:blipFill>
        <p:spPr>
          <a:xfrm>
            <a:off x="476720" y="874524"/>
            <a:ext cx="8316562" cy="5074756"/>
          </a:xfrm>
          <a:prstGeom prst="rect">
            <a:avLst/>
          </a:prstGeom>
        </p:spPr>
      </p:pic>
      <p:sp>
        <p:nvSpPr>
          <p:cNvPr id="9" name="Ovale 8">
            <a:extLst>
              <a:ext uri="{FF2B5EF4-FFF2-40B4-BE49-F238E27FC236}">
                <a16:creationId xmlns:a16="http://schemas.microsoft.com/office/drawing/2014/main" id="{5174187E-5801-AA40-DEF8-82C4BAB23D33}"/>
              </a:ext>
            </a:extLst>
          </p:cNvPr>
          <p:cNvSpPr/>
          <p:nvPr/>
        </p:nvSpPr>
        <p:spPr>
          <a:xfrm>
            <a:off x="1871700" y="1196752"/>
            <a:ext cx="1476164" cy="2880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a:extLst>
              <a:ext uri="{FF2B5EF4-FFF2-40B4-BE49-F238E27FC236}">
                <a16:creationId xmlns:a16="http://schemas.microsoft.com/office/drawing/2014/main" id="{7C8A18C3-76C3-E89B-F56F-023783D80E8C}"/>
              </a:ext>
            </a:extLst>
          </p:cNvPr>
          <p:cNvPicPr>
            <a:picLocks noChangeAspect="1"/>
          </p:cNvPicPr>
          <p:nvPr/>
        </p:nvPicPr>
        <p:blipFill>
          <a:blip r:embed="rId8"/>
          <a:stretch>
            <a:fillRect/>
          </a:stretch>
        </p:blipFill>
        <p:spPr>
          <a:xfrm>
            <a:off x="476721" y="2924944"/>
            <a:ext cx="7767688" cy="1198894"/>
          </a:xfrm>
          <a:prstGeom prst="rect">
            <a:avLst/>
          </a:prstGeom>
        </p:spPr>
      </p:pic>
      <p:sp>
        <p:nvSpPr>
          <p:cNvPr id="12" name="Ovale 11">
            <a:extLst>
              <a:ext uri="{FF2B5EF4-FFF2-40B4-BE49-F238E27FC236}">
                <a16:creationId xmlns:a16="http://schemas.microsoft.com/office/drawing/2014/main" id="{0CF55BFC-2E04-2557-C928-8B930D9C655C}"/>
              </a:ext>
            </a:extLst>
          </p:cNvPr>
          <p:cNvSpPr/>
          <p:nvPr/>
        </p:nvSpPr>
        <p:spPr>
          <a:xfrm>
            <a:off x="1871700" y="2731937"/>
            <a:ext cx="1980220" cy="38601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Ovale 12">
            <a:extLst>
              <a:ext uri="{FF2B5EF4-FFF2-40B4-BE49-F238E27FC236}">
                <a16:creationId xmlns:a16="http://schemas.microsoft.com/office/drawing/2014/main" id="{B821333A-A3D9-E887-D533-FA4B365E5A3C}"/>
              </a:ext>
            </a:extLst>
          </p:cNvPr>
          <p:cNvSpPr/>
          <p:nvPr/>
        </p:nvSpPr>
        <p:spPr>
          <a:xfrm>
            <a:off x="422143" y="3117950"/>
            <a:ext cx="247099" cy="44641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B7225BFF-BB1B-3283-4123-47B009C0F5A6}"/>
              </a:ext>
            </a:extLst>
          </p:cNvPr>
          <p:cNvSpPr/>
          <p:nvPr/>
        </p:nvSpPr>
        <p:spPr>
          <a:xfrm>
            <a:off x="7452320" y="2993363"/>
            <a:ext cx="648072"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CasellaDiTesto 15">
            <a:extLst>
              <a:ext uri="{FF2B5EF4-FFF2-40B4-BE49-F238E27FC236}">
                <a16:creationId xmlns:a16="http://schemas.microsoft.com/office/drawing/2014/main" id="{CF9DB241-5210-B226-68A1-E3A77331B492}"/>
              </a:ext>
            </a:extLst>
          </p:cNvPr>
          <p:cNvSpPr txBox="1"/>
          <p:nvPr/>
        </p:nvSpPr>
        <p:spPr>
          <a:xfrm>
            <a:off x="3821225" y="4086670"/>
            <a:ext cx="4624881" cy="1477328"/>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A time less than 30 is excellent.</a:t>
            </a:r>
          </a:p>
          <a:p>
            <a:pPr algn="l">
              <a:buNone/>
            </a:pPr>
            <a:r>
              <a:rPr lang="en-US" b="0" i="0" dirty="0">
                <a:solidFill>
                  <a:schemeClr val="bg1"/>
                </a:solidFill>
                <a:effectLst/>
                <a:latin typeface="Udemy Sans"/>
              </a:rPr>
              <a:t>30 to 50 milliseconds is average</a:t>
            </a:r>
          </a:p>
          <a:p>
            <a:pPr algn="l">
              <a:buNone/>
            </a:pPr>
            <a:r>
              <a:rPr lang="en-US" b="0" i="0" dirty="0">
                <a:solidFill>
                  <a:schemeClr val="bg1"/>
                </a:solidFill>
                <a:effectLst/>
                <a:latin typeface="Udemy Sans"/>
              </a:rPr>
              <a:t>value greater than 100 means a slow response.</a:t>
            </a:r>
          </a:p>
          <a:p>
            <a:pPr algn="l"/>
            <a:r>
              <a:rPr lang="en-US" b="0" i="0" dirty="0">
                <a:solidFill>
                  <a:schemeClr val="bg1"/>
                </a:solidFill>
                <a:effectLst/>
                <a:latin typeface="Udemy Sans"/>
              </a:rPr>
              <a:t>And probably you cannot run real time applications like voice or video over IP</a:t>
            </a:r>
          </a:p>
        </p:txBody>
      </p:sp>
    </p:spTree>
    <p:extLst>
      <p:ext uri="{BB962C8B-B14F-4D97-AF65-F5344CB8AC3E}">
        <p14:creationId xmlns:p14="http://schemas.microsoft.com/office/powerpoint/2010/main" val="1716438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3" grpId="0" animBg="1"/>
      <p:bldP spid="14" grpId="0" animBg="1"/>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D9D8E9-D7AE-121B-2FAF-ADD83A47A06D}"/>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45243F69-6EAE-20D4-5DF2-46BFF7BD4BFE}"/>
              </a:ext>
            </a:extLst>
          </p:cNvPr>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9A99F6C0-9159-5BEB-E26F-58F61DEE64DE}"/>
              </a:ext>
            </a:extLst>
          </p:cNvPr>
          <p:cNvSpPr/>
          <p:nvPr/>
        </p:nvSpPr>
        <p:spPr>
          <a:xfrm>
            <a:off x="443765" y="115859"/>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3A79C58B-32A6-77EC-2DCF-1E34014269B1}"/>
              </a:ext>
            </a:extLst>
          </p:cNvPr>
          <p:cNvPicPr>
            <a:picLocks noChangeAspect="1"/>
          </p:cNvPicPr>
          <p:nvPr/>
        </p:nvPicPr>
        <p:blipFill>
          <a:blip r:embed="rId7"/>
          <a:stretch>
            <a:fillRect/>
          </a:stretch>
        </p:blipFill>
        <p:spPr>
          <a:xfrm>
            <a:off x="342137" y="867615"/>
            <a:ext cx="8801863" cy="5410669"/>
          </a:xfrm>
          <a:prstGeom prst="rect">
            <a:avLst/>
          </a:prstGeom>
        </p:spPr>
      </p:pic>
      <p:sp>
        <p:nvSpPr>
          <p:cNvPr id="6" name="Ovale 5">
            <a:extLst>
              <a:ext uri="{FF2B5EF4-FFF2-40B4-BE49-F238E27FC236}">
                <a16:creationId xmlns:a16="http://schemas.microsoft.com/office/drawing/2014/main" id="{E44579E7-B7F0-13BA-422A-4E63D2E242B3}"/>
              </a:ext>
            </a:extLst>
          </p:cNvPr>
          <p:cNvSpPr/>
          <p:nvPr/>
        </p:nvSpPr>
        <p:spPr>
          <a:xfrm>
            <a:off x="1763688" y="1196752"/>
            <a:ext cx="2592288" cy="33554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CasellaDiTesto 14">
            <a:extLst>
              <a:ext uri="{FF2B5EF4-FFF2-40B4-BE49-F238E27FC236}">
                <a16:creationId xmlns:a16="http://schemas.microsoft.com/office/drawing/2014/main" id="{F688750B-2061-01D2-DA00-570D789C5812}"/>
              </a:ext>
            </a:extLst>
          </p:cNvPr>
          <p:cNvSpPr txBox="1"/>
          <p:nvPr/>
        </p:nvSpPr>
        <p:spPr>
          <a:xfrm>
            <a:off x="4348364" y="1806353"/>
            <a:ext cx="4607858" cy="1754326"/>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By default, Ping waits one second before sending the next packet.</a:t>
            </a:r>
          </a:p>
          <a:p>
            <a:pPr algn="l"/>
            <a:r>
              <a:rPr lang="en-US" b="0" i="0" dirty="0">
                <a:solidFill>
                  <a:schemeClr val="bg1"/>
                </a:solidFill>
                <a:effectLst/>
                <a:latin typeface="Udemy Sans"/>
              </a:rPr>
              <a:t>We can change this interval with </a:t>
            </a:r>
            <a:r>
              <a:rPr lang="en-US" b="1" i="0" dirty="0">
                <a:solidFill>
                  <a:schemeClr val="bg1"/>
                </a:solidFill>
                <a:effectLst/>
                <a:latin typeface="Udemy Sans"/>
              </a:rPr>
              <a:t>-</a:t>
            </a:r>
            <a:r>
              <a:rPr lang="en-US" b="1" i="0" dirty="0" err="1">
                <a:solidFill>
                  <a:schemeClr val="bg1"/>
                </a:solidFill>
                <a:effectLst/>
                <a:latin typeface="Udemy Sans"/>
              </a:rPr>
              <a:t>i</a:t>
            </a:r>
            <a:r>
              <a:rPr lang="en-US" b="0" i="0" dirty="0">
                <a:solidFill>
                  <a:schemeClr val="bg1"/>
                </a:solidFill>
                <a:effectLst/>
                <a:latin typeface="Udemy Sans"/>
              </a:rPr>
              <a:t> option</a:t>
            </a:r>
          </a:p>
          <a:p>
            <a:pPr algn="l"/>
            <a:endParaRPr lang="en-US" dirty="0">
              <a:solidFill>
                <a:schemeClr val="bg1"/>
              </a:solidFill>
              <a:latin typeface="Udemy Sans"/>
            </a:endParaRPr>
          </a:p>
          <a:p>
            <a:pPr algn="l"/>
            <a:r>
              <a:rPr lang="en-US" b="0" i="0" dirty="0">
                <a:solidFill>
                  <a:schemeClr val="bg1"/>
                </a:solidFill>
                <a:effectLst/>
                <a:latin typeface="Udemy Sans"/>
              </a:rPr>
              <a:t>Only the superuser may set this interval to values less than 0.2 seconds.</a:t>
            </a:r>
          </a:p>
        </p:txBody>
      </p:sp>
      <p:grpSp>
        <p:nvGrpSpPr>
          <p:cNvPr id="22" name="Gruppo 21">
            <a:extLst>
              <a:ext uri="{FF2B5EF4-FFF2-40B4-BE49-F238E27FC236}">
                <a16:creationId xmlns:a16="http://schemas.microsoft.com/office/drawing/2014/main" id="{6DD1CD49-103B-304F-1DAC-E814856CE448}"/>
              </a:ext>
            </a:extLst>
          </p:cNvPr>
          <p:cNvGrpSpPr/>
          <p:nvPr/>
        </p:nvGrpSpPr>
        <p:grpSpPr>
          <a:xfrm>
            <a:off x="342137" y="3181877"/>
            <a:ext cx="8558002" cy="1802946"/>
            <a:chOff x="342137" y="3181877"/>
            <a:chExt cx="8558002" cy="1802946"/>
          </a:xfrm>
        </p:grpSpPr>
        <p:pic>
          <p:nvPicPr>
            <p:cNvPr id="18" name="Immagine 17">
              <a:extLst>
                <a:ext uri="{FF2B5EF4-FFF2-40B4-BE49-F238E27FC236}">
                  <a16:creationId xmlns:a16="http://schemas.microsoft.com/office/drawing/2014/main" id="{374F2697-68E4-037A-9184-DBD6348D5083}"/>
                </a:ext>
              </a:extLst>
            </p:cNvPr>
            <p:cNvPicPr>
              <a:picLocks noChangeAspect="1"/>
            </p:cNvPicPr>
            <p:nvPr/>
          </p:nvPicPr>
          <p:blipFill>
            <a:blip r:embed="rId8"/>
            <a:stretch>
              <a:fillRect/>
            </a:stretch>
          </p:blipFill>
          <p:spPr>
            <a:xfrm>
              <a:off x="342137" y="3331767"/>
              <a:ext cx="8558002" cy="1005927"/>
            </a:xfrm>
            <a:prstGeom prst="rect">
              <a:avLst/>
            </a:prstGeom>
          </p:spPr>
        </p:pic>
        <p:sp>
          <p:nvSpPr>
            <p:cNvPr id="19" name="Ovale 18">
              <a:extLst>
                <a:ext uri="{FF2B5EF4-FFF2-40B4-BE49-F238E27FC236}">
                  <a16:creationId xmlns:a16="http://schemas.microsoft.com/office/drawing/2014/main" id="{5D6CEA32-E84B-6123-AFCB-9B58B825D65E}"/>
                </a:ext>
              </a:extLst>
            </p:cNvPr>
            <p:cNvSpPr/>
            <p:nvPr/>
          </p:nvSpPr>
          <p:spPr>
            <a:xfrm>
              <a:off x="1588804" y="3181877"/>
              <a:ext cx="2592288" cy="33554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CasellaDiTesto 20">
              <a:extLst>
                <a:ext uri="{FF2B5EF4-FFF2-40B4-BE49-F238E27FC236}">
                  <a16:creationId xmlns:a16="http://schemas.microsoft.com/office/drawing/2014/main" id="{E07A00D1-C238-33F2-EE2A-840A665E8CDF}"/>
                </a:ext>
              </a:extLst>
            </p:cNvPr>
            <p:cNvSpPr txBox="1"/>
            <p:nvPr/>
          </p:nvSpPr>
          <p:spPr>
            <a:xfrm>
              <a:off x="4213249" y="4338492"/>
              <a:ext cx="4607858" cy="646331"/>
            </a:xfrm>
            <a:prstGeom prst="rect">
              <a:avLst/>
            </a:prstGeom>
            <a:solidFill>
              <a:schemeClr val="accent1"/>
            </a:solidFill>
          </p:spPr>
          <p:txBody>
            <a:bodyPr wrap="square">
              <a:spAutoFit/>
            </a:bodyPr>
            <a:lstStyle/>
            <a:p>
              <a:r>
                <a:rPr lang="en-US" b="0" i="0" dirty="0">
                  <a:solidFill>
                    <a:schemeClr val="bg1"/>
                  </a:solidFill>
                  <a:effectLst/>
                  <a:latin typeface="Udemy Sans"/>
                </a:rPr>
                <a:t>If you only want to get a summary, use the minus Q option</a:t>
              </a:r>
              <a:endParaRPr lang="it-IT" dirty="0">
                <a:solidFill>
                  <a:schemeClr val="bg1"/>
                </a:solidFill>
              </a:endParaRPr>
            </a:p>
          </p:txBody>
        </p:sp>
      </p:grpSp>
      <p:pic>
        <p:nvPicPr>
          <p:cNvPr id="24" name="Immagine 23">
            <a:extLst>
              <a:ext uri="{FF2B5EF4-FFF2-40B4-BE49-F238E27FC236}">
                <a16:creationId xmlns:a16="http://schemas.microsoft.com/office/drawing/2014/main" id="{4FD585F4-350C-A9BB-73DA-2276BFBB16DA}"/>
              </a:ext>
            </a:extLst>
          </p:cNvPr>
          <p:cNvPicPr>
            <a:picLocks noChangeAspect="1"/>
          </p:cNvPicPr>
          <p:nvPr/>
        </p:nvPicPr>
        <p:blipFill>
          <a:blip r:embed="rId9"/>
          <a:stretch>
            <a:fillRect/>
          </a:stretch>
        </p:blipFill>
        <p:spPr>
          <a:xfrm>
            <a:off x="372769" y="4495448"/>
            <a:ext cx="8657070" cy="1684166"/>
          </a:xfrm>
          <a:prstGeom prst="rect">
            <a:avLst/>
          </a:prstGeom>
        </p:spPr>
      </p:pic>
      <p:sp>
        <p:nvSpPr>
          <p:cNvPr id="25" name="Ovale 24">
            <a:extLst>
              <a:ext uri="{FF2B5EF4-FFF2-40B4-BE49-F238E27FC236}">
                <a16:creationId xmlns:a16="http://schemas.microsoft.com/office/drawing/2014/main" id="{5D1C584D-7A61-FF8E-51AF-1DB587BF5E8B}"/>
              </a:ext>
            </a:extLst>
          </p:cNvPr>
          <p:cNvSpPr/>
          <p:nvPr/>
        </p:nvSpPr>
        <p:spPr>
          <a:xfrm>
            <a:off x="1620961" y="4393861"/>
            <a:ext cx="2592288" cy="33554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Ovale 25">
            <a:extLst>
              <a:ext uri="{FF2B5EF4-FFF2-40B4-BE49-F238E27FC236}">
                <a16:creationId xmlns:a16="http://schemas.microsoft.com/office/drawing/2014/main" id="{38E8887A-E437-CD0A-2603-1E3C2F9DF2AA}"/>
              </a:ext>
            </a:extLst>
          </p:cNvPr>
          <p:cNvSpPr/>
          <p:nvPr/>
        </p:nvSpPr>
        <p:spPr>
          <a:xfrm>
            <a:off x="1403648" y="4759163"/>
            <a:ext cx="1224136" cy="3355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645041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15" grpId="0" animBg="1"/>
      <p:bldP spid="25" grpId="0" animBg="1"/>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4F3354-0ED3-3B41-FCEC-6C0A30577317}"/>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389D9C8B-4630-E494-DAB2-F32624815D67}"/>
              </a:ext>
            </a:extLst>
          </p:cNvPr>
          <p:cNvGraphicFramePr/>
          <p:nvPr>
            <p:extLst>
              <p:ext uri="{D42A27DB-BD31-4B8C-83A1-F6EECF244321}">
                <p14:modId xmlns:p14="http://schemas.microsoft.com/office/powerpoint/2010/main" val="1187895775"/>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CD31A60C-6FBE-AB4B-CDAC-55EDCD1EF475}"/>
              </a:ext>
            </a:extLst>
          </p:cNvPr>
          <p:cNvSpPr/>
          <p:nvPr/>
        </p:nvSpPr>
        <p:spPr>
          <a:xfrm>
            <a:off x="443765" y="115859"/>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a:extLst>
              <a:ext uri="{FF2B5EF4-FFF2-40B4-BE49-F238E27FC236}">
                <a16:creationId xmlns:a16="http://schemas.microsoft.com/office/drawing/2014/main" id="{273B0563-0533-4010-0151-C7635951758D}"/>
              </a:ext>
            </a:extLst>
          </p:cNvPr>
          <p:cNvPicPr>
            <a:picLocks noChangeAspect="1"/>
          </p:cNvPicPr>
          <p:nvPr/>
        </p:nvPicPr>
        <p:blipFill>
          <a:blip r:embed="rId7"/>
          <a:stretch>
            <a:fillRect/>
          </a:stretch>
        </p:blipFill>
        <p:spPr>
          <a:xfrm>
            <a:off x="611560" y="1124744"/>
            <a:ext cx="7821558" cy="4320480"/>
          </a:xfrm>
          <a:prstGeom prst="rect">
            <a:avLst/>
          </a:prstGeom>
        </p:spPr>
      </p:pic>
      <p:pic>
        <p:nvPicPr>
          <p:cNvPr id="14" name="Immagine 13">
            <a:extLst>
              <a:ext uri="{FF2B5EF4-FFF2-40B4-BE49-F238E27FC236}">
                <a16:creationId xmlns:a16="http://schemas.microsoft.com/office/drawing/2014/main" id="{6A8E5424-08F7-08E5-AC48-8027E5404DFD}"/>
              </a:ext>
            </a:extLst>
          </p:cNvPr>
          <p:cNvPicPr>
            <a:picLocks noChangeAspect="1"/>
          </p:cNvPicPr>
          <p:nvPr/>
        </p:nvPicPr>
        <p:blipFill>
          <a:blip r:embed="rId8"/>
          <a:stretch>
            <a:fillRect/>
          </a:stretch>
        </p:blipFill>
        <p:spPr>
          <a:xfrm>
            <a:off x="364419" y="980728"/>
            <a:ext cx="8604718" cy="5243500"/>
          </a:xfrm>
          <a:prstGeom prst="rect">
            <a:avLst/>
          </a:prstGeom>
        </p:spPr>
      </p:pic>
      <p:sp>
        <p:nvSpPr>
          <p:cNvPr id="16" name="Ovale 15">
            <a:extLst>
              <a:ext uri="{FF2B5EF4-FFF2-40B4-BE49-F238E27FC236}">
                <a16:creationId xmlns:a16="http://schemas.microsoft.com/office/drawing/2014/main" id="{3890362D-97A4-D2F0-5F27-61574A675BF2}"/>
              </a:ext>
            </a:extLst>
          </p:cNvPr>
          <p:cNvSpPr/>
          <p:nvPr/>
        </p:nvSpPr>
        <p:spPr>
          <a:xfrm>
            <a:off x="2411760" y="1277550"/>
            <a:ext cx="4464496" cy="35124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0" name="Immagine 19">
            <a:extLst>
              <a:ext uri="{FF2B5EF4-FFF2-40B4-BE49-F238E27FC236}">
                <a16:creationId xmlns:a16="http://schemas.microsoft.com/office/drawing/2014/main" id="{9D45313A-C420-5897-E916-B927E2F82F69}"/>
              </a:ext>
            </a:extLst>
          </p:cNvPr>
          <p:cNvPicPr>
            <a:picLocks noChangeAspect="1"/>
          </p:cNvPicPr>
          <p:nvPr/>
        </p:nvPicPr>
        <p:blipFill>
          <a:blip r:embed="rId9"/>
          <a:srcRect b="27040"/>
          <a:stretch/>
        </p:blipFill>
        <p:spPr>
          <a:xfrm>
            <a:off x="364419" y="4162981"/>
            <a:ext cx="8097068" cy="2146339"/>
          </a:xfrm>
          <a:prstGeom prst="rect">
            <a:avLst/>
          </a:prstGeom>
        </p:spPr>
      </p:pic>
      <p:sp>
        <p:nvSpPr>
          <p:cNvPr id="27" name="Ovale 26">
            <a:extLst>
              <a:ext uri="{FF2B5EF4-FFF2-40B4-BE49-F238E27FC236}">
                <a16:creationId xmlns:a16="http://schemas.microsoft.com/office/drawing/2014/main" id="{7DA0B269-99BE-A2A6-52F2-7B5B422D115E}"/>
              </a:ext>
            </a:extLst>
          </p:cNvPr>
          <p:cNvSpPr/>
          <p:nvPr/>
        </p:nvSpPr>
        <p:spPr>
          <a:xfrm>
            <a:off x="1226059" y="4509120"/>
            <a:ext cx="595651" cy="3317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4" name="Immagine 33">
            <a:extLst>
              <a:ext uri="{FF2B5EF4-FFF2-40B4-BE49-F238E27FC236}">
                <a16:creationId xmlns:a16="http://schemas.microsoft.com/office/drawing/2014/main" id="{DF18479C-6076-7C39-FF6E-3C012A5EC7BA}"/>
              </a:ext>
            </a:extLst>
          </p:cNvPr>
          <p:cNvPicPr>
            <a:picLocks noChangeAspect="1"/>
          </p:cNvPicPr>
          <p:nvPr/>
        </p:nvPicPr>
        <p:blipFill>
          <a:blip r:embed="rId10"/>
          <a:stretch>
            <a:fillRect/>
          </a:stretch>
        </p:blipFill>
        <p:spPr>
          <a:xfrm>
            <a:off x="531870" y="1023881"/>
            <a:ext cx="7115401" cy="4422459"/>
          </a:xfrm>
          <a:prstGeom prst="rect">
            <a:avLst/>
          </a:prstGeom>
        </p:spPr>
      </p:pic>
      <p:sp>
        <p:nvSpPr>
          <p:cNvPr id="35" name="Ovale 34">
            <a:extLst>
              <a:ext uri="{FF2B5EF4-FFF2-40B4-BE49-F238E27FC236}">
                <a16:creationId xmlns:a16="http://schemas.microsoft.com/office/drawing/2014/main" id="{9134280E-BBC0-9054-4664-DA4C6B07D97E}"/>
              </a:ext>
            </a:extLst>
          </p:cNvPr>
          <p:cNvSpPr/>
          <p:nvPr/>
        </p:nvSpPr>
        <p:spPr>
          <a:xfrm>
            <a:off x="1589424" y="1449262"/>
            <a:ext cx="2046472" cy="2694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Ovale 35">
            <a:extLst>
              <a:ext uri="{FF2B5EF4-FFF2-40B4-BE49-F238E27FC236}">
                <a16:creationId xmlns:a16="http://schemas.microsoft.com/office/drawing/2014/main" id="{78D83A89-CE65-8FBC-CC02-2C848FBAE823}"/>
              </a:ext>
            </a:extLst>
          </p:cNvPr>
          <p:cNvSpPr/>
          <p:nvPr/>
        </p:nvSpPr>
        <p:spPr>
          <a:xfrm>
            <a:off x="511835" y="3678867"/>
            <a:ext cx="1703317" cy="35124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8" name="Immagine 37">
            <a:extLst>
              <a:ext uri="{FF2B5EF4-FFF2-40B4-BE49-F238E27FC236}">
                <a16:creationId xmlns:a16="http://schemas.microsoft.com/office/drawing/2014/main" id="{F8F9447B-D57D-B93B-FAA4-55B4FD1C39C2}"/>
              </a:ext>
            </a:extLst>
          </p:cNvPr>
          <p:cNvPicPr>
            <a:picLocks noChangeAspect="1"/>
          </p:cNvPicPr>
          <p:nvPr/>
        </p:nvPicPr>
        <p:blipFill>
          <a:blip r:embed="rId11"/>
          <a:stretch>
            <a:fillRect/>
          </a:stretch>
        </p:blipFill>
        <p:spPr>
          <a:xfrm>
            <a:off x="2750960" y="1310202"/>
            <a:ext cx="4534293" cy="4084674"/>
          </a:xfrm>
          <a:prstGeom prst="rect">
            <a:avLst/>
          </a:prstGeom>
        </p:spPr>
      </p:pic>
      <p:sp>
        <p:nvSpPr>
          <p:cNvPr id="39" name="Ovale 38">
            <a:extLst>
              <a:ext uri="{FF2B5EF4-FFF2-40B4-BE49-F238E27FC236}">
                <a16:creationId xmlns:a16="http://schemas.microsoft.com/office/drawing/2014/main" id="{4FD2A41B-8B4F-2E4A-56D2-F2822C1790D4}"/>
              </a:ext>
            </a:extLst>
          </p:cNvPr>
          <p:cNvSpPr/>
          <p:nvPr/>
        </p:nvSpPr>
        <p:spPr>
          <a:xfrm>
            <a:off x="4283968" y="2209718"/>
            <a:ext cx="1080120" cy="35124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0" name="Ovale 39">
            <a:extLst>
              <a:ext uri="{FF2B5EF4-FFF2-40B4-BE49-F238E27FC236}">
                <a16:creationId xmlns:a16="http://schemas.microsoft.com/office/drawing/2014/main" id="{B605440A-C0F2-2C34-1230-195CE97F6FAF}"/>
              </a:ext>
            </a:extLst>
          </p:cNvPr>
          <p:cNvSpPr/>
          <p:nvPr/>
        </p:nvSpPr>
        <p:spPr>
          <a:xfrm>
            <a:off x="4311298" y="2612704"/>
            <a:ext cx="495672" cy="3317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1" name="Ovale 40">
            <a:extLst>
              <a:ext uri="{FF2B5EF4-FFF2-40B4-BE49-F238E27FC236}">
                <a16:creationId xmlns:a16="http://schemas.microsoft.com/office/drawing/2014/main" id="{7C69B062-1DA8-BBB6-F301-58150BE573FB}"/>
              </a:ext>
            </a:extLst>
          </p:cNvPr>
          <p:cNvSpPr/>
          <p:nvPr/>
        </p:nvSpPr>
        <p:spPr>
          <a:xfrm>
            <a:off x="5580112" y="5168158"/>
            <a:ext cx="495672" cy="3317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3" name="Immagine 42">
            <a:extLst>
              <a:ext uri="{FF2B5EF4-FFF2-40B4-BE49-F238E27FC236}">
                <a16:creationId xmlns:a16="http://schemas.microsoft.com/office/drawing/2014/main" id="{E47BF10B-23BF-1B37-D332-001BD14C433A}"/>
              </a:ext>
            </a:extLst>
          </p:cNvPr>
          <p:cNvPicPr>
            <a:picLocks noChangeAspect="1"/>
          </p:cNvPicPr>
          <p:nvPr/>
        </p:nvPicPr>
        <p:blipFill>
          <a:blip r:embed="rId12"/>
          <a:stretch>
            <a:fillRect/>
          </a:stretch>
        </p:blipFill>
        <p:spPr>
          <a:xfrm>
            <a:off x="2011458" y="1878195"/>
            <a:ext cx="5121084" cy="3101609"/>
          </a:xfrm>
          <a:prstGeom prst="rect">
            <a:avLst/>
          </a:prstGeom>
        </p:spPr>
      </p:pic>
      <p:sp>
        <p:nvSpPr>
          <p:cNvPr id="44" name="Ovale 43">
            <a:extLst>
              <a:ext uri="{FF2B5EF4-FFF2-40B4-BE49-F238E27FC236}">
                <a16:creationId xmlns:a16="http://schemas.microsoft.com/office/drawing/2014/main" id="{D38714B0-84CA-246B-0704-8946790CB81F}"/>
              </a:ext>
            </a:extLst>
          </p:cNvPr>
          <p:cNvSpPr/>
          <p:nvPr/>
        </p:nvSpPr>
        <p:spPr>
          <a:xfrm>
            <a:off x="4517367" y="4639465"/>
            <a:ext cx="735475" cy="36551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6" name="Immagine 45">
            <a:extLst>
              <a:ext uri="{FF2B5EF4-FFF2-40B4-BE49-F238E27FC236}">
                <a16:creationId xmlns:a16="http://schemas.microsoft.com/office/drawing/2014/main" id="{406E6F69-F4C2-B8F0-3B61-A0EA95B1F6AE}"/>
              </a:ext>
            </a:extLst>
          </p:cNvPr>
          <p:cNvPicPr>
            <a:picLocks noChangeAspect="1"/>
          </p:cNvPicPr>
          <p:nvPr/>
        </p:nvPicPr>
        <p:blipFill>
          <a:blip r:embed="rId13"/>
          <a:stretch>
            <a:fillRect/>
          </a:stretch>
        </p:blipFill>
        <p:spPr>
          <a:xfrm>
            <a:off x="1466581" y="1459059"/>
            <a:ext cx="6210838" cy="3939881"/>
          </a:xfrm>
          <a:prstGeom prst="rect">
            <a:avLst/>
          </a:prstGeom>
        </p:spPr>
      </p:pic>
      <p:sp>
        <p:nvSpPr>
          <p:cNvPr id="47" name="Ovale 46">
            <a:extLst>
              <a:ext uri="{FF2B5EF4-FFF2-40B4-BE49-F238E27FC236}">
                <a16:creationId xmlns:a16="http://schemas.microsoft.com/office/drawing/2014/main" id="{AAE8B7F6-687A-FC83-4F31-26F82388DCE3}"/>
              </a:ext>
            </a:extLst>
          </p:cNvPr>
          <p:cNvSpPr/>
          <p:nvPr/>
        </p:nvSpPr>
        <p:spPr>
          <a:xfrm>
            <a:off x="522758" y="1236174"/>
            <a:ext cx="2897114"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8" name="Ovale 47">
            <a:extLst>
              <a:ext uri="{FF2B5EF4-FFF2-40B4-BE49-F238E27FC236}">
                <a16:creationId xmlns:a16="http://schemas.microsoft.com/office/drawing/2014/main" id="{881F4455-38FC-DA36-8CC4-90D7FE99477A}"/>
              </a:ext>
            </a:extLst>
          </p:cNvPr>
          <p:cNvSpPr/>
          <p:nvPr/>
        </p:nvSpPr>
        <p:spPr>
          <a:xfrm>
            <a:off x="1351137" y="4162981"/>
            <a:ext cx="1844364" cy="5115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005591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500"/>
                                        <p:tgtEl>
                                          <p:spTgt spid="3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500"/>
                                        <p:tgtEl>
                                          <p:spTgt spid="4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fade">
                                      <p:cBhvr>
                                        <p:cTn id="62" dur="500"/>
                                        <p:tgtEl>
                                          <p:spTgt spid="4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500"/>
                                        <p:tgtEl>
                                          <p:spTgt spid="4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fade">
                                      <p:cBhvr>
                                        <p:cTn id="77" dur="500"/>
                                        <p:tgtEl>
                                          <p:spTgt spid="46"/>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7"/>
                                        </p:tgtEl>
                                        <p:attrNameLst>
                                          <p:attrName>style.visibility</p:attrName>
                                        </p:attrNameLst>
                                      </p:cBhvr>
                                      <p:to>
                                        <p:strVal val="visible"/>
                                      </p:to>
                                    </p:set>
                                    <p:animEffect transition="in" filter="fade">
                                      <p:cBhvr>
                                        <p:cTn id="82" dur="500"/>
                                        <p:tgtEl>
                                          <p:spTgt spid="47"/>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48"/>
                                        </p:tgtEl>
                                        <p:attrNameLst>
                                          <p:attrName>style.visibility</p:attrName>
                                        </p:attrNameLst>
                                      </p:cBhvr>
                                      <p:to>
                                        <p:strVal val="visible"/>
                                      </p:to>
                                    </p:set>
                                    <p:animEffect transition="in" filter="fade">
                                      <p:cBhvr>
                                        <p:cTn id="8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animBg="1"/>
      <p:bldP spid="27" grpId="0" animBg="1"/>
      <p:bldP spid="35" grpId="0" animBg="1"/>
      <p:bldP spid="36" grpId="0" animBg="1"/>
      <p:bldP spid="39" grpId="0" animBg="1"/>
      <p:bldP spid="40" grpId="0" animBg="1"/>
      <p:bldP spid="41" grpId="0" animBg="1"/>
      <p:bldP spid="44" grpId="0" animBg="1"/>
      <p:bldP spid="47" grpId="0" animBg="1"/>
      <p:bldP spid="4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779BF-BCB8-37D0-4320-DF09399B0347}"/>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8D9A4733-490E-C0E5-2082-D363E6F9A74C}"/>
              </a:ext>
            </a:extLst>
          </p:cNvPr>
          <p:cNvGraphicFramePr/>
          <p:nvPr>
            <p:extLst>
              <p:ext uri="{D42A27DB-BD31-4B8C-83A1-F6EECF244321}">
                <p14:modId xmlns:p14="http://schemas.microsoft.com/office/powerpoint/2010/main" val="1004380107"/>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2A4CBD88-C749-948E-648C-92842234CB42}"/>
              </a:ext>
            </a:extLst>
          </p:cNvPr>
          <p:cNvSpPr/>
          <p:nvPr/>
        </p:nvSpPr>
        <p:spPr>
          <a:xfrm>
            <a:off x="443765" y="122768"/>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B963F794-DFDC-2930-25A8-10C1EB47AC1E}"/>
              </a:ext>
            </a:extLst>
          </p:cNvPr>
          <p:cNvSpPr txBox="1"/>
          <p:nvPr/>
        </p:nvSpPr>
        <p:spPr>
          <a:xfrm>
            <a:off x="2195736" y="1124744"/>
            <a:ext cx="4572000" cy="3139321"/>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It’s time to talk about </a:t>
            </a:r>
            <a:r>
              <a:rPr lang="en-US" b="1" i="0" u="sng" dirty="0" err="1">
                <a:solidFill>
                  <a:schemeClr val="bg1"/>
                </a:solidFill>
                <a:effectLst/>
                <a:latin typeface="Udemy Sans"/>
              </a:rPr>
              <a:t>scp</a:t>
            </a:r>
            <a:r>
              <a:rPr lang="en-US" b="0" i="0" dirty="0">
                <a:solidFill>
                  <a:schemeClr val="bg1"/>
                </a:solidFill>
                <a:effectLst/>
                <a:latin typeface="Udemy Sans"/>
              </a:rPr>
              <a:t> which stands for secure copy and allows you to securely copy files and directories between two hosts using SSH. This command will copy over an ssh connection and it’s very useful for a lot of things that require files to be transferred over the Network.</a:t>
            </a:r>
          </a:p>
          <a:p>
            <a:pPr algn="l">
              <a:buNone/>
            </a:pPr>
            <a:endParaRPr lang="en-US" dirty="0">
              <a:solidFill>
                <a:schemeClr val="bg1"/>
              </a:solidFill>
              <a:latin typeface="Udemy Sans"/>
            </a:endParaRPr>
          </a:p>
          <a:p>
            <a:pPr algn="l">
              <a:buNone/>
            </a:pPr>
            <a:r>
              <a:rPr lang="en-US" b="0" i="0" dirty="0">
                <a:solidFill>
                  <a:schemeClr val="bg1"/>
                </a:solidFill>
                <a:effectLst/>
                <a:latin typeface="Udemy Sans"/>
              </a:rPr>
              <a:t>We want copy a file from WINDOWS TO LINUX</a:t>
            </a:r>
          </a:p>
          <a:p>
            <a:pPr algn="l">
              <a:buNone/>
            </a:pPr>
            <a:endParaRPr lang="en-US" dirty="0">
              <a:solidFill>
                <a:schemeClr val="bg1"/>
              </a:solidFill>
              <a:latin typeface="Udemy Sans"/>
            </a:endParaRPr>
          </a:p>
          <a:p>
            <a:pPr algn="l">
              <a:buNone/>
            </a:pPr>
            <a:r>
              <a:rPr lang="en-US" b="0" i="0" dirty="0">
                <a:solidFill>
                  <a:schemeClr val="bg1"/>
                </a:solidFill>
                <a:effectLst/>
                <a:latin typeface="Udemy Sans"/>
              </a:rPr>
              <a:t>Please open a windows command prompt</a:t>
            </a:r>
          </a:p>
        </p:txBody>
      </p:sp>
      <p:pic>
        <p:nvPicPr>
          <p:cNvPr id="7" name="Immagine 6">
            <a:extLst>
              <a:ext uri="{FF2B5EF4-FFF2-40B4-BE49-F238E27FC236}">
                <a16:creationId xmlns:a16="http://schemas.microsoft.com/office/drawing/2014/main" id="{83FE99FD-C8EE-D7AC-4B4F-34646E434FFC}"/>
              </a:ext>
            </a:extLst>
          </p:cNvPr>
          <p:cNvPicPr>
            <a:picLocks noChangeAspect="1"/>
          </p:cNvPicPr>
          <p:nvPr/>
        </p:nvPicPr>
        <p:blipFill>
          <a:blip r:embed="rId7"/>
          <a:stretch>
            <a:fillRect/>
          </a:stretch>
        </p:blipFill>
        <p:spPr>
          <a:xfrm>
            <a:off x="443765" y="1124744"/>
            <a:ext cx="8397968" cy="5197290"/>
          </a:xfrm>
          <a:prstGeom prst="rect">
            <a:avLst/>
          </a:prstGeom>
        </p:spPr>
      </p:pic>
      <p:sp>
        <p:nvSpPr>
          <p:cNvPr id="9" name="Ovale 8">
            <a:extLst>
              <a:ext uri="{FF2B5EF4-FFF2-40B4-BE49-F238E27FC236}">
                <a16:creationId xmlns:a16="http://schemas.microsoft.com/office/drawing/2014/main" id="{ECDF0B9E-5ECB-5F04-C12A-A54DCB8562F7}"/>
              </a:ext>
            </a:extLst>
          </p:cNvPr>
          <p:cNvSpPr/>
          <p:nvPr/>
        </p:nvSpPr>
        <p:spPr>
          <a:xfrm>
            <a:off x="1763688" y="1676704"/>
            <a:ext cx="1872208" cy="3455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a:extLst>
              <a:ext uri="{FF2B5EF4-FFF2-40B4-BE49-F238E27FC236}">
                <a16:creationId xmlns:a16="http://schemas.microsoft.com/office/drawing/2014/main" id="{7906DC56-CA07-6901-0BC7-48DF089ADD92}"/>
              </a:ext>
            </a:extLst>
          </p:cNvPr>
          <p:cNvPicPr>
            <a:picLocks noChangeAspect="1"/>
          </p:cNvPicPr>
          <p:nvPr/>
        </p:nvPicPr>
        <p:blipFill>
          <a:blip r:embed="rId8"/>
          <a:stretch>
            <a:fillRect/>
          </a:stretch>
        </p:blipFill>
        <p:spPr>
          <a:xfrm>
            <a:off x="1024582" y="1386663"/>
            <a:ext cx="7094835" cy="4084674"/>
          </a:xfrm>
          <a:prstGeom prst="rect">
            <a:avLst/>
          </a:prstGeom>
        </p:spPr>
      </p:pic>
      <p:sp>
        <p:nvSpPr>
          <p:cNvPr id="12" name="Ovale 11">
            <a:extLst>
              <a:ext uri="{FF2B5EF4-FFF2-40B4-BE49-F238E27FC236}">
                <a16:creationId xmlns:a16="http://schemas.microsoft.com/office/drawing/2014/main" id="{8ADBBED7-92C9-4C5C-BD09-CE71157C2075}"/>
              </a:ext>
            </a:extLst>
          </p:cNvPr>
          <p:cNvSpPr/>
          <p:nvPr/>
        </p:nvSpPr>
        <p:spPr>
          <a:xfrm>
            <a:off x="1136956" y="1930270"/>
            <a:ext cx="1634843"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a:extLst>
              <a:ext uri="{FF2B5EF4-FFF2-40B4-BE49-F238E27FC236}">
                <a16:creationId xmlns:a16="http://schemas.microsoft.com/office/drawing/2014/main" id="{EC70E859-8A77-2F57-8496-C98D4AE47F6A}"/>
              </a:ext>
            </a:extLst>
          </p:cNvPr>
          <p:cNvPicPr>
            <a:picLocks noChangeAspect="1"/>
          </p:cNvPicPr>
          <p:nvPr/>
        </p:nvPicPr>
        <p:blipFill>
          <a:blip r:embed="rId9"/>
          <a:stretch>
            <a:fillRect/>
          </a:stretch>
        </p:blipFill>
        <p:spPr>
          <a:xfrm>
            <a:off x="564925" y="2289973"/>
            <a:ext cx="8014149" cy="2720349"/>
          </a:xfrm>
          <a:prstGeom prst="rect">
            <a:avLst/>
          </a:prstGeom>
        </p:spPr>
      </p:pic>
      <p:sp>
        <p:nvSpPr>
          <p:cNvPr id="17" name="Ovale 16">
            <a:extLst>
              <a:ext uri="{FF2B5EF4-FFF2-40B4-BE49-F238E27FC236}">
                <a16:creationId xmlns:a16="http://schemas.microsoft.com/office/drawing/2014/main" id="{03F37436-9B6C-2A77-534D-36C681E370AB}"/>
              </a:ext>
            </a:extLst>
          </p:cNvPr>
          <p:cNvSpPr/>
          <p:nvPr/>
        </p:nvSpPr>
        <p:spPr>
          <a:xfrm>
            <a:off x="1492765" y="2836885"/>
            <a:ext cx="4572000" cy="4734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9" name="Immagine 18">
            <a:extLst>
              <a:ext uri="{FF2B5EF4-FFF2-40B4-BE49-F238E27FC236}">
                <a16:creationId xmlns:a16="http://schemas.microsoft.com/office/drawing/2014/main" id="{891A46F9-40A7-CC70-3AF8-D4DAC2DDE361}"/>
              </a:ext>
            </a:extLst>
          </p:cNvPr>
          <p:cNvPicPr>
            <a:picLocks noChangeAspect="1"/>
          </p:cNvPicPr>
          <p:nvPr/>
        </p:nvPicPr>
        <p:blipFill>
          <a:blip r:embed="rId10"/>
          <a:stretch>
            <a:fillRect/>
          </a:stretch>
        </p:blipFill>
        <p:spPr>
          <a:xfrm>
            <a:off x="564925" y="3159295"/>
            <a:ext cx="7554492" cy="518763"/>
          </a:xfrm>
          <a:prstGeom prst="rect">
            <a:avLst/>
          </a:prstGeom>
        </p:spPr>
      </p:pic>
      <p:pic>
        <p:nvPicPr>
          <p:cNvPr id="22" name="Immagine 21">
            <a:extLst>
              <a:ext uri="{FF2B5EF4-FFF2-40B4-BE49-F238E27FC236}">
                <a16:creationId xmlns:a16="http://schemas.microsoft.com/office/drawing/2014/main" id="{58D34FA8-20C8-8CBE-B7A5-B55BB0C4F97A}"/>
              </a:ext>
            </a:extLst>
          </p:cNvPr>
          <p:cNvPicPr>
            <a:picLocks noChangeAspect="1"/>
          </p:cNvPicPr>
          <p:nvPr/>
        </p:nvPicPr>
        <p:blipFill>
          <a:blip r:embed="rId11"/>
          <a:stretch>
            <a:fillRect/>
          </a:stretch>
        </p:blipFill>
        <p:spPr>
          <a:xfrm>
            <a:off x="553347" y="1390430"/>
            <a:ext cx="7892759" cy="3748566"/>
          </a:xfrm>
          <a:prstGeom prst="rect">
            <a:avLst/>
          </a:prstGeom>
        </p:spPr>
      </p:pic>
      <p:sp>
        <p:nvSpPr>
          <p:cNvPr id="23" name="Ovale 22">
            <a:extLst>
              <a:ext uri="{FF2B5EF4-FFF2-40B4-BE49-F238E27FC236}">
                <a16:creationId xmlns:a16="http://schemas.microsoft.com/office/drawing/2014/main" id="{79DC5B12-45B9-1985-B72C-A628C5351269}"/>
              </a:ext>
            </a:extLst>
          </p:cNvPr>
          <p:cNvSpPr/>
          <p:nvPr/>
        </p:nvSpPr>
        <p:spPr>
          <a:xfrm>
            <a:off x="7858473" y="4464173"/>
            <a:ext cx="654117" cy="64521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5" name="Immagine 24">
            <a:extLst>
              <a:ext uri="{FF2B5EF4-FFF2-40B4-BE49-F238E27FC236}">
                <a16:creationId xmlns:a16="http://schemas.microsoft.com/office/drawing/2014/main" id="{37C7F736-0CA3-D461-9F72-FD9A764E66BB}"/>
              </a:ext>
            </a:extLst>
          </p:cNvPr>
          <p:cNvPicPr>
            <a:picLocks noChangeAspect="1"/>
          </p:cNvPicPr>
          <p:nvPr/>
        </p:nvPicPr>
        <p:blipFill>
          <a:blip r:embed="rId12"/>
          <a:stretch>
            <a:fillRect/>
          </a:stretch>
        </p:blipFill>
        <p:spPr>
          <a:xfrm>
            <a:off x="443765" y="1676704"/>
            <a:ext cx="8068825" cy="3417320"/>
          </a:xfrm>
          <a:prstGeom prst="rect">
            <a:avLst/>
          </a:prstGeom>
        </p:spPr>
      </p:pic>
      <p:sp>
        <p:nvSpPr>
          <p:cNvPr id="26" name="Ovale 25">
            <a:extLst>
              <a:ext uri="{FF2B5EF4-FFF2-40B4-BE49-F238E27FC236}">
                <a16:creationId xmlns:a16="http://schemas.microsoft.com/office/drawing/2014/main" id="{BDB7B3EA-F26A-F532-C221-3705C73CC9DB}"/>
              </a:ext>
            </a:extLst>
          </p:cNvPr>
          <p:cNvSpPr/>
          <p:nvPr/>
        </p:nvSpPr>
        <p:spPr>
          <a:xfrm>
            <a:off x="1349432" y="2791591"/>
            <a:ext cx="5094775" cy="26863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9" name="Immagine 28">
            <a:extLst>
              <a:ext uri="{FF2B5EF4-FFF2-40B4-BE49-F238E27FC236}">
                <a16:creationId xmlns:a16="http://schemas.microsoft.com/office/drawing/2014/main" id="{BE660A27-CA7E-E8B0-D761-EB0BF03DF3F6}"/>
              </a:ext>
            </a:extLst>
          </p:cNvPr>
          <p:cNvPicPr>
            <a:picLocks noChangeAspect="1"/>
          </p:cNvPicPr>
          <p:nvPr/>
        </p:nvPicPr>
        <p:blipFill>
          <a:blip r:embed="rId13"/>
          <a:stretch>
            <a:fillRect/>
          </a:stretch>
        </p:blipFill>
        <p:spPr>
          <a:xfrm>
            <a:off x="2891644" y="2087764"/>
            <a:ext cx="3360711" cy="2682472"/>
          </a:xfrm>
          <a:prstGeom prst="rect">
            <a:avLst/>
          </a:prstGeom>
        </p:spPr>
      </p:pic>
      <p:sp>
        <p:nvSpPr>
          <p:cNvPr id="30" name="Ovale 29">
            <a:extLst>
              <a:ext uri="{FF2B5EF4-FFF2-40B4-BE49-F238E27FC236}">
                <a16:creationId xmlns:a16="http://schemas.microsoft.com/office/drawing/2014/main" id="{5591F3CF-D229-E928-89CE-B18EE551FC86}"/>
              </a:ext>
            </a:extLst>
          </p:cNvPr>
          <p:cNvSpPr/>
          <p:nvPr/>
        </p:nvSpPr>
        <p:spPr>
          <a:xfrm>
            <a:off x="5331350" y="3144391"/>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2" name="Immagine 31">
            <a:extLst>
              <a:ext uri="{FF2B5EF4-FFF2-40B4-BE49-F238E27FC236}">
                <a16:creationId xmlns:a16="http://schemas.microsoft.com/office/drawing/2014/main" id="{DC3FE0B8-761A-6914-E3CA-6F59602C6221}"/>
              </a:ext>
            </a:extLst>
          </p:cNvPr>
          <p:cNvPicPr>
            <a:picLocks noChangeAspect="1"/>
          </p:cNvPicPr>
          <p:nvPr/>
        </p:nvPicPr>
        <p:blipFill>
          <a:blip r:embed="rId14"/>
          <a:stretch>
            <a:fillRect/>
          </a:stretch>
        </p:blipFill>
        <p:spPr>
          <a:xfrm>
            <a:off x="564925" y="1379769"/>
            <a:ext cx="8154005" cy="4202577"/>
          </a:xfrm>
          <a:prstGeom prst="rect">
            <a:avLst/>
          </a:prstGeom>
        </p:spPr>
      </p:pic>
      <p:sp>
        <p:nvSpPr>
          <p:cNvPr id="33" name="Ovale 32">
            <a:extLst>
              <a:ext uri="{FF2B5EF4-FFF2-40B4-BE49-F238E27FC236}">
                <a16:creationId xmlns:a16="http://schemas.microsoft.com/office/drawing/2014/main" id="{30656483-4BC0-D148-FCD9-54DA8E7C032F}"/>
              </a:ext>
            </a:extLst>
          </p:cNvPr>
          <p:cNvSpPr/>
          <p:nvPr/>
        </p:nvSpPr>
        <p:spPr>
          <a:xfrm>
            <a:off x="1511791" y="1764539"/>
            <a:ext cx="570977" cy="3028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7" name="Ovale 36">
            <a:extLst>
              <a:ext uri="{FF2B5EF4-FFF2-40B4-BE49-F238E27FC236}">
                <a16:creationId xmlns:a16="http://schemas.microsoft.com/office/drawing/2014/main" id="{C9A6D561-DBCC-E403-94D8-618A4622CD93}"/>
              </a:ext>
            </a:extLst>
          </p:cNvPr>
          <p:cNvSpPr/>
          <p:nvPr/>
        </p:nvSpPr>
        <p:spPr>
          <a:xfrm>
            <a:off x="1568274" y="2006556"/>
            <a:ext cx="570977" cy="3028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2" name="Ovale 41">
            <a:extLst>
              <a:ext uri="{FF2B5EF4-FFF2-40B4-BE49-F238E27FC236}">
                <a16:creationId xmlns:a16="http://schemas.microsoft.com/office/drawing/2014/main" id="{FEDAB65D-9D54-58B6-5E6F-EA290A4749A3}"/>
              </a:ext>
            </a:extLst>
          </p:cNvPr>
          <p:cNvSpPr/>
          <p:nvPr/>
        </p:nvSpPr>
        <p:spPr>
          <a:xfrm>
            <a:off x="1789363" y="2275075"/>
            <a:ext cx="1062226" cy="3028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5" name="Ovale 44">
            <a:extLst>
              <a:ext uri="{FF2B5EF4-FFF2-40B4-BE49-F238E27FC236}">
                <a16:creationId xmlns:a16="http://schemas.microsoft.com/office/drawing/2014/main" id="{1DDA5D23-E64E-80A3-CC8F-B62802F2AC5E}"/>
              </a:ext>
            </a:extLst>
          </p:cNvPr>
          <p:cNvSpPr/>
          <p:nvPr/>
        </p:nvSpPr>
        <p:spPr>
          <a:xfrm>
            <a:off x="1762934" y="2544363"/>
            <a:ext cx="1062226" cy="3028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9" name="Ovale 48">
            <a:extLst>
              <a:ext uri="{FF2B5EF4-FFF2-40B4-BE49-F238E27FC236}">
                <a16:creationId xmlns:a16="http://schemas.microsoft.com/office/drawing/2014/main" id="{CE3BCD99-47FB-3B1E-D848-722A61FA407B}"/>
              </a:ext>
            </a:extLst>
          </p:cNvPr>
          <p:cNvSpPr/>
          <p:nvPr/>
        </p:nvSpPr>
        <p:spPr>
          <a:xfrm>
            <a:off x="1680683" y="2785994"/>
            <a:ext cx="1062226" cy="3028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0" name="Ovale 49">
            <a:extLst>
              <a:ext uri="{FF2B5EF4-FFF2-40B4-BE49-F238E27FC236}">
                <a16:creationId xmlns:a16="http://schemas.microsoft.com/office/drawing/2014/main" id="{7048BB44-5B4E-85E2-4FDD-5DAA52291977}"/>
              </a:ext>
            </a:extLst>
          </p:cNvPr>
          <p:cNvSpPr/>
          <p:nvPr/>
        </p:nvSpPr>
        <p:spPr>
          <a:xfrm>
            <a:off x="1671556" y="3046834"/>
            <a:ext cx="1062226" cy="3028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1" name="Ovale 50">
            <a:extLst>
              <a:ext uri="{FF2B5EF4-FFF2-40B4-BE49-F238E27FC236}">
                <a16:creationId xmlns:a16="http://schemas.microsoft.com/office/drawing/2014/main" id="{00FC469A-6022-44CD-7497-44F384D2DDF5}"/>
              </a:ext>
            </a:extLst>
          </p:cNvPr>
          <p:cNvSpPr/>
          <p:nvPr/>
        </p:nvSpPr>
        <p:spPr>
          <a:xfrm>
            <a:off x="2023246" y="3260623"/>
            <a:ext cx="2116705" cy="3028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3" name="Immagine 52">
            <a:extLst>
              <a:ext uri="{FF2B5EF4-FFF2-40B4-BE49-F238E27FC236}">
                <a16:creationId xmlns:a16="http://schemas.microsoft.com/office/drawing/2014/main" id="{06417266-099F-D9AB-DB40-0A8524B26625}"/>
              </a:ext>
            </a:extLst>
          </p:cNvPr>
          <p:cNvPicPr>
            <a:picLocks noChangeAspect="1"/>
          </p:cNvPicPr>
          <p:nvPr/>
        </p:nvPicPr>
        <p:blipFill>
          <a:blip r:embed="rId15"/>
          <a:stretch>
            <a:fillRect/>
          </a:stretch>
        </p:blipFill>
        <p:spPr>
          <a:xfrm>
            <a:off x="549834" y="3815798"/>
            <a:ext cx="2914454" cy="569832"/>
          </a:xfrm>
          <a:prstGeom prst="rect">
            <a:avLst/>
          </a:prstGeom>
        </p:spPr>
      </p:pic>
      <p:sp>
        <p:nvSpPr>
          <p:cNvPr id="54" name="Ovale 53">
            <a:extLst>
              <a:ext uri="{FF2B5EF4-FFF2-40B4-BE49-F238E27FC236}">
                <a16:creationId xmlns:a16="http://schemas.microsoft.com/office/drawing/2014/main" id="{E8B4B989-69C3-1977-83A6-E53FB6FCCCC0}"/>
              </a:ext>
            </a:extLst>
          </p:cNvPr>
          <p:cNvSpPr/>
          <p:nvPr/>
        </p:nvSpPr>
        <p:spPr>
          <a:xfrm>
            <a:off x="2211796" y="3772932"/>
            <a:ext cx="570977" cy="3028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9" name="Immagine 58">
            <a:extLst>
              <a:ext uri="{FF2B5EF4-FFF2-40B4-BE49-F238E27FC236}">
                <a16:creationId xmlns:a16="http://schemas.microsoft.com/office/drawing/2014/main" id="{60D6BB6E-83BA-891D-850F-2CEC8BF58F42}"/>
              </a:ext>
            </a:extLst>
          </p:cNvPr>
          <p:cNvPicPr>
            <a:picLocks noChangeAspect="1"/>
          </p:cNvPicPr>
          <p:nvPr/>
        </p:nvPicPr>
        <p:blipFill>
          <a:blip r:embed="rId16"/>
          <a:stretch>
            <a:fillRect/>
          </a:stretch>
        </p:blipFill>
        <p:spPr>
          <a:xfrm>
            <a:off x="567611" y="4287461"/>
            <a:ext cx="8151319" cy="983681"/>
          </a:xfrm>
          <a:prstGeom prst="rect">
            <a:avLst/>
          </a:prstGeom>
        </p:spPr>
      </p:pic>
      <p:sp>
        <p:nvSpPr>
          <p:cNvPr id="57" name="Ovale 56">
            <a:extLst>
              <a:ext uri="{FF2B5EF4-FFF2-40B4-BE49-F238E27FC236}">
                <a16:creationId xmlns:a16="http://schemas.microsoft.com/office/drawing/2014/main" id="{0F45AF54-D024-084A-8D06-403EF854C43E}"/>
              </a:ext>
            </a:extLst>
          </p:cNvPr>
          <p:cNvSpPr/>
          <p:nvPr/>
        </p:nvSpPr>
        <p:spPr>
          <a:xfrm>
            <a:off x="1727590" y="4290341"/>
            <a:ext cx="710355" cy="2118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0" name="Ovale 59">
            <a:extLst>
              <a:ext uri="{FF2B5EF4-FFF2-40B4-BE49-F238E27FC236}">
                <a16:creationId xmlns:a16="http://schemas.microsoft.com/office/drawing/2014/main" id="{0A097D35-5845-F992-6C63-A849407933EA}"/>
              </a:ext>
            </a:extLst>
          </p:cNvPr>
          <p:cNvSpPr/>
          <p:nvPr/>
        </p:nvSpPr>
        <p:spPr>
          <a:xfrm>
            <a:off x="1492765" y="4442741"/>
            <a:ext cx="4663411" cy="4345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2" name="Immagine 61">
            <a:extLst>
              <a:ext uri="{FF2B5EF4-FFF2-40B4-BE49-F238E27FC236}">
                <a16:creationId xmlns:a16="http://schemas.microsoft.com/office/drawing/2014/main" id="{D7678BE6-9586-C884-CF52-3A115A595CF4}"/>
              </a:ext>
            </a:extLst>
          </p:cNvPr>
          <p:cNvPicPr>
            <a:picLocks noChangeAspect="1"/>
          </p:cNvPicPr>
          <p:nvPr/>
        </p:nvPicPr>
        <p:blipFill>
          <a:blip r:embed="rId17"/>
          <a:stretch>
            <a:fillRect/>
          </a:stretch>
        </p:blipFill>
        <p:spPr>
          <a:xfrm>
            <a:off x="3440332" y="1958212"/>
            <a:ext cx="2263336" cy="2941575"/>
          </a:xfrm>
          <a:prstGeom prst="rect">
            <a:avLst/>
          </a:prstGeom>
        </p:spPr>
      </p:pic>
      <p:sp>
        <p:nvSpPr>
          <p:cNvPr id="63" name="Ovale 62">
            <a:extLst>
              <a:ext uri="{FF2B5EF4-FFF2-40B4-BE49-F238E27FC236}">
                <a16:creationId xmlns:a16="http://schemas.microsoft.com/office/drawing/2014/main" id="{BCDB9305-71D2-0B00-AC5F-A58873092769}"/>
              </a:ext>
            </a:extLst>
          </p:cNvPr>
          <p:cNvSpPr/>
          <p:nvPr/>
        </p:nvSpPr>
        <p:spPr>
          <a:xfrm>
            <a:off x="4848111" y="2200388"/>
            <a:ext cx="855557" cy="7438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5" name="CasellaDiTesto 64">
            <a:extLst>
              <a:ext uri="{FF2B5EF4-FFF2-40B4-BE49-F238E27FC236}">
                <a16:creationId xmlns:a16="http://schemas.microsoft.com/office/drawing/2014/main" id="{14EBA58C-18EF-E929-A7DD-785B25558093}"/>
              </a:ext>
            </a:extLst>
          </p:cNvPr>
          <p:cNvSpPr txBox="1"/>
          <p:nvPr/>
        </p:nvSpPr>
        <p:spPr>
          <a:xfrm>
            <a:off x="2286000" y="2828836"/>
            <a:ext cx="4572000" cy="1200329"/>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To copy a file or a directory from a remote to a local system used the remote</a:t>
            </a:r>
          </a:p>
          <a:p>
            <a:pPr algn="l">
              <a:buNone/>
            </a:pPr>
            <a:r>
              <a:rPr lang="en-US" b="0" i="0" dirty="0">
                <a:solidFill>
                  <a:schemeClr val="bg1"/>
                </a:solidFill>
                <a:effectLst/>
                <a:latin typeface="Udemy Sans"/>
              </a:rPr>
              <a:t>Location as source and the local location as destination.</a:t>
            </a:r>
          </a:p>
        </p:txBody>
      </p:sp>
      <p:pic>
        <p:nvPicPr>
          <p:cNvPr id="69" name="Immagine 68">
            <a:extLst>
              <a:ext uri="{FF2B5EF4-FFF2-40B4-BE49-F238E27FC236}">
                <a16:creationId xmlns:a16="http://schemas.microsoft.com/office/drawing/2014/main" id="{ED68B4CF-7980-945B-7E7C-E57CABC8CDB1}"/>
              </a:ext>
            </a:extLst>
          </p:cNvPr>
          <p:cNvPicPr>
            <a:picLocks noChangeAspect="1"/>
          </p:cNvPicPr>
          <p:nvPr/>
        </p:nvPicPr>
        <p:blipFill>
          <a:blip r:embed="rId18"/>
          <a:stretch>
            <a:fillRect/>
          </a:stretch>
        </p:blipFill>
        <p:spPr>
          <a:xfrm>
            <a:off x="3440332" y="2011557"/>
            <a:ext cx="2263336" cy="2834886"/>
          </a:xfrm>
          <a:prstGeom prst="rect">
            <a:avLst/>
          </a:prstGeom>
        </p:spPr>
      </p:pic>
      <p:sp>
        <p:nvSpPr>
          <p:cNvPr id="70" name="Ovale 69">
            <a:extLst>
              <a:ext uri="{FF2B5EF4-FFF2-40B4-BE49-F238E27FC236}">
                <a16:creationId xmlns:a16="http://schemas.microsoft.com/office/drawing/2014/main" id="{7036A804-8ED9-8FF8-23E2-C745BF611550}"/>
              </a:ext>
            </a:extLst>
          </p:cNvPr>
          <p:cNvSpPr/>
          <p:nvPr/>
        </p:nvSpPr>
        <p:spPr>
          <a:xfrm>
            <a:off x="3824470" y="224802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2" name="Immagine 71">
            <a:extLst>
              <a:ext uri="{FF2B5EF4-FFF2-40B4-BE49-F238E27FC236}">
                <a16:creationId xmlns:a16="http://schemas.microsoft.com/office/drawing/2014/main" id="{6FA4660B-28B7-D074-D04B-1BF0B7D19A73}"/>
              </a:ext>
            </a:extLst>
          </p:cNvPr>
          <p:cNvPicPr>
            <a:picLocks noChangeAspect="1"/>
          </p:cNvPicPr>
          <p:nvPr/>
        </p:nvPicPr>
        <p:blipFill>
          <a:blip r:embed="rId19"/>
          <a:stretch>
            <a:fillRect/>
          </a:stretch>
        </p:blipFill>
        <p:spPr>
          <a:xfrm>
            <a:off x="302267" y="5652795"/>
            <a:ext cx="8710415" cy="1082134"/>
          </a:xfrm>
          <a:prstGeom prst="rect">
            <a:avLst/>
          </a:prstGeom>
        </p:spPr>
      </p:pic>
      <p:sp>
        <p:nvSpPr>
          <p:cNvPr id="73" name="Ovale 72">
            <a:extLst>
              <a:ext uri="{FF2B5EF4-FFF2-40B4-BE49-F238E27FC236}">
                <a16:creationId xmlns:a16="http://schemas.microsoft.com/office/drawing/2014/main" id="{4C3CF140-BD20-FD29-511F-2D806211C113}"/>
              </a:ext>
            </a:extLst>
          </p:cNvPr>
          <p:cNvSpPr/>
          <p:nvPr/>
        </p:nvSpPr>
        <p:spPr>
          <a:xfrm>
            <a:off x="1523885" y="6101554"/>
            <a:ext cx="7317848" cy="4345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5" name="CasellaDiTesto 74">
            <a:extLst>
              <a:ext uri="{FF2B5EF4-FFF2-40B4-BE49-F238E27FC236}">
                <a16:creationId xmlns:a16="http://schemas.microsoft.com/office/drawing/2014/main" id="{EC9772DC-0BFF-EAF4-16A1-00651FB7DEFB}"/>
              </a:ext>
            </a:extLst>
          </p:cNvPr>
          <p:cNvSpPr txBox="1"/>
          <p:nvPr/>
        </p:nvSpPr>
        <p:spPr>
          <a:xfrm>
            <a:off x="2272553" y="2136339"/>
            <a:ext cx="4580964" cy="3139321"/>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There are some GUIs available for SFTP so that you can transfer files from one machine to another using</a:t>
            </a:r>
          </a:p>
          <a:p>
            <a:pPr algn="l">
              <a:buNone/>
            </a:pPr>
            <a:r>
              <a:rPr lang="en-US" b="0" i="0" dirty="0">
                <a:solidFill>
                  <a:schemeClr val="bg1"/>
                </a:solidFill>
                <a:effectLst/>
                <a:latin typeface="Udemy Sans"/>
              </a:rPr>
              <a:t>SFTP and SSH in graphical mode.</a:t>
            </a:r>
          </a:p>
          <a:p>
            <a:pPr algn="l">
              <a:buNone/>
            </a:pPr>
            <a:r>
              <a:rPr lang="en-US" b="0" i="0" dirty="0">
                <a:solidFill>
                  <a:schemeClr val="bg1"/>
                </a:solidFill>
                <a:effectLst/>
                <a:latin typeface="Udemy Sans"/>
              </a:rPr>
              <a:t>A well known implementation of an SFTP client is WinSCP for Windows or FileZilla, which is a</a:t>
            </a:r>
          </a:p>
          <a:p>
            <a:pPr algn="l"/>
            <a:r>
              <a:rPr lang="en-US" b="0" i="0" dirty="0" err="1">
                <a:solidFill>
                  <a:schemeClr val="bg1"/>
                </a:solidFill>
                <a:effectLst/>
                <a:latin typeface="Udemy Sans"/>
              </a:rPr>
              <a:t>crossplatform</a:t>
            </a:r>
            <a:r>
              <a:rPr lang="en-US" b="0" i="0" dirty="0">
                <a:solidFill>
                  <a:schemeClr val="bg1"/>
                </a:solidFill>
                <a:effectLst/>
                <a:latin typeface="Udemy Sans"/>
              </a:rPr>
              <a:t> client and works on Windows, Linux and Mac.</a:t>
            </a:r>
          </a:p>
          <a:p>
            <a:pPr algn="l"/>
            <a:endParaRPr lang="en-US" dirty="0">
              <a:solidFill>
                <a:schemeClr val="bg1"/>
              </a:solidFill>
              <a:latin typeface="Udemy Sans"/>
            </a:endParaRPr>
          </a:p>
          <a:p>
            <a:pPr algn="l"/>
            <a:r>
              <a:rPr lang="en-US" b="1" i="0" dirty="0">
                <a:solidFill>
                  <a:schemeClr val="bg1"/>
                </a:solidFill>
                <a:effectLst/>
                <a:latin typeface="Udemy Sans"/>
              </a:rPr>
              <a:t>PLEASE install </a:t>
            </a:r>
            <a:r>
              <a:rPr lang="en-US" b="1" dirty="0" err="1">
                <a:solidFill>
                  <a:schemeClr val="bg1"/>
                </a:solidFill>
                <a:latin typeface="Udemy Sans"/>
              </a:rPr>
              <a:t>F</a:t>
            </a:r>
            <a:r>
              <a:rPr lang="en-US" b="1" i="0" dirty="0" err="1">
                <a:solidFill>
                  <a:schemeClr val="bg1"/>
                </a:solidFill>
                <a:effectLst/>
                <a:latin typeface="Udemy Sans"/>
              </a:rPr>
              <a:t>ilezilla</a:t>
            </a:r>
            <a:r>
              <a:rPr lang="en-US" b="1" i="0" dirty="0">
                <a:solidFill>
                  <a:schemeClr val="bg1"/>
                </a:solidFill>
                <a:effectLst/>
                <a:latin typeface="Udemy Sans"/>
              </a:rPr>
              <a:t> on your windows machine</a:t>
            </a:r>
          </a:p>
        </p:txBody>
      </p:sp>
      <p:pic>
        <p:nvPicPr>
          <p:cNvPr id="77" name="Immagine 76">
            <a:extLst>
              <a:ext uri="{FF2B5EF4-FFF2-40B4-BE49-F238E27FC236}">
                <a16:creationId xmlns:a16="http://schemas.microsoft.com/office/drawing/2014/main" id="{031BEBE0-A1CF-B613-07C7-F550E2D50CB2}"/>
              </a:ext>
            </a:extLst>
          </p:cNvPr>
          <p:cNvPicPr>
            <a:picLocks noChangeAspect="1"/>
          </p:cNvPicPr>
          <p:nvPr/>
        </p:nvPicPr>
        <p:blipFill>
          <a:blip r:embed="rId20"/>
          <a:stretch>
            <a:fillRect/>
          </a:stretch>
        </p:blipFill>
        <p:spPr>
          <a:xfrm>
            <a:off x="1206151" y="216473"/>
            <a:ext cx="6946508" cy="6391152"/>
          </a:xfrm>
          <a:prstGeom prst="rect">
            <a:avLst/>
          </a:prstGeom>
        </p:spPr>
      </p:pic>
      <p:sp>
        <p:nvSpPr>
          <p:cNvPr id="78" name="Ovale 77">
            <a:extLst>
              <a:ext uri="{FF2B5EF4-FFF2-40B4-BE49-F238E27FC236}">
                <a16:creationId xmlns:a16="http://schemas.microsoft.com/office/drawing/2014/main" id="{7FFAFC96-0F16-1CB2-9C30-A7C86D81F73B}"/>
              </a:ext>
            </a:extLst>
          </p:cNvPr>
          <p:cNvSpPr/>
          <p:nvPr/>
        </p:nvSpPr>
        <p:spPr>
          <a:xfrm>
            <a:off x="2683925" y="3726049"/>
            <a:ext cx="2235814" cy="3630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0" name="Immagine 79">
            <a:extLst>
              <a:ext uri="{FF2B5EF4-FFF2-40B4-BE49-F238E27FC236}">
                <a16:creationId xmlns:a16="http://schemas.microsoft.com/office/drawing/2014/main" id="{3E34D358-1183-848C-9A70-EEAC854E9BFE}"/>
              </a:ext>
            </a:extLst>
          </p:cNvPr>
          <p:cNvPicPr>
            <a:picLocks noChangeAspect="1"/>
          </p:cNvPicPr>
          <p:nvPr/>
        </p:nvPicPr>
        <p:blipFill>
          <a:blip r:embed="rId21"/>
          <a:stretch>
            <a:fillRect/>
          </a:stretch>
        </p:blipFill>
        <p:spPr>
          <a:xfrm>
            <a:off x="1899461" y="1010642"/>
            <a:ext cx="4778154" cy="4900085"/>
          </a:xfrm>
          <a:prstGeom prst="rect">
            <a:avLst/>
          </a:prstGeom>
        </p:spPr>
      </p:pic>
      <p:sp>
        <p:nvSpPr>
          <p:cNvPr id="81" name="Ovale 80">
            <a:extLst>
              <a:ext uri="{FF2B5EF4-FFF2-40B4-BE49-F238E27FC236}">
                <a16:creationId xmlns:a16="http://schemas.microsoft.com/office/drawing/2014/main" id="{FBC48BC6-5FBD-2693-2222-530F40B7EC2E}"/>
              </a:ext>
            </a:extLst>
          </p:cNvPr>
          <p:cNvSpPr/>
          <p:nvPr/>
        </p:nvSpPr>
        <p:spPr>
          <a:xfrm>
            <a:off x="3261771" y="4309359"/>
            <a:ext cx="3276445" cy="11040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3" name="Immagine 82">
            <a:extLst>
              <a:ext uri="{FF2B5EF4-FFF2-40B4-BE49-F238E27FC236}">
                <a16:creationId xmlns:a16="http://schemas.microsoft.com/office/drawing/2014/main" id="{482C685D-45F3-5BAF-BDAC-3EFFFCEB1EB9}"/>
              </a:ext>
            </a:extLst>
          </p:cNvPr>
          <p:cNvPicPr>
            <a:picLocks noChangeAspect="1"/>
          </p:cNvPicPr>
          <p:nvPr/>
        </p:nvPicPr>
        <p:blipFill>
          <a:blip r:embed="rId22"/>
          <a:stretch>
            <a:fillRect/>
          </a:stretch>
        </p:blipFill>
        <p:spPr>
          <a:xfrm>
            <a:off x="2050050" y="1917548"/>
            <a:ext cx="5601185" cy="3254022"/>
          </a:xfrm>
          <a:prstGeom prst="rect">
            <a:avLst/>
          </a:prstGeom>
        </p:spPr>
      </p:pic>
      <p:sp>
        <p:nvSpPr>
          <p:cNvPr id="84" name="Ovale 83">
            <a:extLst>
              <a:ext uri="{FF2B5EF4-FFF2-40B4-BE49-F238E27FC236}">
                <a16:creationId xmlns:a16="http://schemas.microsoft.com/office/drawing/2014/main" id="{D60D9811-B315-E187-8067-AFF0A2A89F6F}"/>
              </a:ext>
            </a:extLst>
          </p:cNvPr>
          <p:cNvSpPr/>
          <p:nvPr/>
        </p:nvSpPr>
        <p:spPr>
          <a:xfrm>
            <a:off x="3286224" y="4392524"/>
            <a:ext cx="1080120" cy="71864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6" name="Immagine 85">
            <a:extLst>
              <a:ext uri="{FF2B5EF4-FFF2-40B4-BE49-F238E27FC236}">
                <a16:creationId xmlns:a16="http://schemas.microsoft.com/office/drawing/2014/main" id="{C2ADACDC-2100-CC9B-031B-752B5A2FCA78}"/>
              </a:ext>
            </a:extLst>
          </p:cNvPr>
          <p:cNvPicPr>
            <a:picLocks noChangeAspect="1"/>
          </p:cNvPicPr>
          <p:nvPr/>
        </p:nvPicPr>
        <p:blipFill>
          <a:blip r:embed="rId23"/>
          <a:stretch>
            <a:fillRect/>
          </a:stretch>
        </p:blipFill>
        <p:spPr>
          <a:xfrm>
            <a:off x="2830679" y="2430693"/>
            <a:ext cx="3482642" cy="1996613"/>
          </a:xfrm>
          <a:prstGeom prst="rect">
            <a:avLst/>
          </a:prstGeom>
        </p:spPr>
      </p:pic>
      <p:sp>
        <p:nvSpPr>
          <p:cNvPr id="87" name="Ovale 86">
            <a:extLst>
              <a:ext uri="{FF2B5EF4-FFF2-40B4-BE49-F238E27FC236}">
                <a16:creationId xmlns:a16="http://schemas.microsoft.com/office/drawing/2014/main" id="{BAEE093D-817B-6348-F2EC-B691CDF71F94}"/>
              </a:ext>
            </a:extLst>
          </p:cNvPr>
          <p:cNvSpPr/>
          <p:nvPr/>
        </p:nvSpPr>
        <p:spPr>
          <a:xfrm>
            <a:off x="3429161" y="2908098"/>
            <a:ext cx="2116704" cy="5187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9" name="Immagine 88">
            <a:extLst>
              <a:ext uri="{FF2B5EF4-FFF2-40B4-BE49-F238E27FC236}">
                <a16:creationId xmlns:a16="http://schemas.microsoft.com/office/drawing/2014/main" id="{DE42F17A-79E2-237B-69E7-96B2C3A64EE7}"/>
              </a:ext>
            </a:extLst>
          </p:cNvPr>
          <p:cNvPicPr>
            <a:picLocks noChangeAspect="1"/>
          </p:cNvPicPr>
          <p:nvPr/>
        </p:nvPicPr>
        <p:blipFill>
          <a:blip r:embed="rId24"/>
          <a:stretch>
            <a:fillRect/>
          </a:stretch>
        </p:blipFill>
        <p:spPr>
          <a:xfrm>
            <a:off x="2217216" y="1600041"/>
            <a:ext cx="4709568" cy="3657917"/>
          </a:xfrm>
          <a:prstGeom prst="rect">
            <a:avLst/>
          </a:prstGeom>
        </p:spPr>
      </p:pic>
      <p:sp>
        <p:nvSpPr>
          <p:cNvPr id="90" name="Ovale 89">
            <a:extLst>
              <a:ext uri="{FF2B5EF4-FFF2-40B4-BE49-F238E27FC236}">
                <a16:creationId xmlns:a16="http://schemas.microsoft.com/office/drawing/2014/main" id="{482DAAAD-B27C-A1DC-E57C-CBD2944C9209}"/>
              </a:ext>
            </a:extLst>
          </p:cNvPr>
          <p:cNvSpPr/>
          <p:nvPr/>
        </p:nvSpPr>
        <p:spPr>
          <a:xfrm>
            <a:off x="5202718" y="4712312"/>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2" name="Immagine 91">
            <a:extLst>
              <a:ext uri="{FF2B5EF4-FFF2-40B4-BE49-F238E27FC236}">
                <a16:creationId xmlns:a16="http://schemas.microsoft.com/office/drawing/2014/main" id="{ECE06C60-707C-7C70-B209-AC69E546CF22}"/>
              </a:ext>
            </a:extLst>
          </p:cNvPr>
          <p:cNvPicPr>
            <a:picLocks noChangeAspect="1"/>
          </p:cNvPicPr>
          <p:nvPr/>
        </p:nvPicPr>
        <p:blipFill>
          <a:blip r:embed="rId25"/>
          <a:stretch>
            <a:fillRect/>
          </a:stretch>
        </p:blipFill>
        <p:spPr>
          <a:xfrm>
            <a:off x="2243888" y="1744834"/>
            <a:ext cx="4656223" cy="3368332"/>
          </a:xfrm>
          <a:prstGeom prst="rect">
            <a:avLst/>
          </a:prstGeom>
        </p:spPr>
      </p:pic>
      <p:sp>
        <p:nvSpPr>
          <p:cNvPr id="93" name="Ovale 92">
            <a:extLst>
              <a:ext uri="{FF2B5EF4-FFF2-40B4-BE49-F238E27FC236}">
                <a16:creationId xmlns:a16="http://schemas.microsoft.com/office/drawing/2014/main" id="{9D4CF557-1091-EE48-8406-C4C17247DA87}"/>
              </a:ext>
            </a:extLst>
          </p:cNvPr>
          <p:cNvSpPr/>
          <p:nvPr/>
        </p:nvSpPr>
        <p:spPr>
          <a:xfrm>
            <a:off x="2980255" y="4112498"/>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4" name="Ovale 93">
            <a:extLst>
              <a:ext uri="{FF2B5EF4-FFF2-40B4-BE49-F238E27FC236}">
                <a16:creationId xmlns:a16="http://schemas.microsoft.com/office/drawing/2014/main" id="{55C86E0E-04DA-ADB7-6AED-E304E0A515E5}"/>
              </a:ext>
            </a:extLst>
          </p:cNvPr>
          <p:cNvSpPr/>
          <p:nvPr/>
        </p:nvSpPr>
        <p:spPr>
          <a:xfrm>
            <a:off x="5052531" y="4525792"/>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6" name="Immagine 95">
            <a:extLst>
              <a:ext uri="{FF2B5EF4-FFF2-40B4-BE49-F238E27FC236}">
                <a16:creationId xmlns:a16="http://schemas.microsoft.com/office/drawing/2014/main" id="{39573367-33B2-2B25-C5D0-F664E3D38D64}"/>
              </a:ext>
            </a:extLst>
          </p:cNvPr>
          <p:cNvPicPr>
            <a:picLocks noChangeAspect="1"/>
          </p:cNvPicPr>
          <p:nvPr/>
        </p:nvPicPr>
        <p:blipFill>
          <a:blip r:embed="rId26"/>
          <a:stretch>
            <a:fillRect/>
          </a:stretch>
        </p:blipFill>
        <p:spPr>
          <a:xfrm>
            <a:off x="2243888" y="1611472"/>
            <a:ext cx="4656223" cy="3635055"/>
          </a:xfrm>
          <a:prstGeom prst="rect">
            <a:avLst/>
          </a:prstGeom>
        </p:spPr>
      </p:pic>
      <p:sp>
        <p:nvSpPr>
          <p:cNvPr id="97" name="Ovale 96">
            <a:extLst>
              <a:ext uri="{FF2B5EF4-FFF2-40B4-BE49-F238E27FC236}">
                <a16:creationId xmlns:a16="http://schemas.microsoft.com/office/drawing/2014/main" id="{4CD521B2-4EC3-B6D0-9834-40AEFF75C4A8}"/>
              </a:ext>
            </a:extLst>
          </p:cNvPr>
          <p:cNvSpPr/>
          <p:nvPr/>
        </p:nvSpPr>
        <p:spPr>
          <a:xfrm>
            <a:off x="5114280" y="457990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9" name="Immagine 98">
            <a:extLst>
              <a:ext uri="{FF2B5EF4-FFF2-40B4-BE49-F238E27FC236}">
                <a16:creationId xmlns:a16="http://schemas.microsoft.com/office/drawing/2014/main" id="{8BF4B76E-F69C-5F6E-923A-554CF0219EAC}"/>
              </a:ext>
            </a:extLst>
          </p:cNvPr>
          <p:cNvPicPr>
            <a:picLocks noChangeAspect="1"/>
          </p:cNvPicPr>
          <p:nvPr/>
        </p:nvPicPr>
        <p:blipFill>
          <a:blip r:embed="rId27"/>
          <a:stretch>
            <a:fillRect/>
          </a:stretch>
        </p:blipFill>
        <p:spPr>
          <a:xfrm>
            <a:off x="2297233" y="1653386"/>
            <a:ext cx="4549534" cy="3551228"/>
          </a:xfrm>
          <a:prstGeom prst="rect">
            <a:avLst/>
          </a:prstGeom>
        </p:spPr>
      </p:pic>
      <p:sp>
        <p:nvSpPr>
          <p:cNvPr id="100" name="Ovale 99">
            <a:extLst>
              <a:ext uri="{FF2B5EF4-FFF2-40B4-BE49-F238E27FC236}">
                <a16:creationId xmlns:a16="http://schemas.microsoft.com/office/drawing/2014/main" id="{4A875A0C-A17F-57D9-8CA3-B61858FCFF01}"/>
              </a:ext>
            </a:extLst>
          </p:cNvPr>
          <p:cNvSpPr/>
          <p:nvPr/>
        </p:nvSpPr>
        <p:spPr>
          <a:xfrm>
            <a:off x="5059677" y="4650067"/>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2" name="Immagine 101">
            <a:extLst>
              <a:ext uri="{FF2B5EF4-FFF2-40B4-BE49-F238E27FC236}">
                <a16:creationId xmlns:a16="http://schemas.microsoft.com/office/drawing/2014/main" id="{3F133C5D-3F4A-6700-FF7C-BCE8FD87971B}"/>
              </a:ext>
            </a:extLst>
          </p:cNvPr>
          <p:cNvPicPr>
            <a:picLocks noChangeAspect="1"/>
          </p:cNvPicPr>
          <p:nvPr/>
        </p:nvPicPr>
        <p:blipFill>
          <a:blip r:embed="rId28"/>
          <a:stretch>
            <a:fillRect/>
          </a:stretch>
        </p:blipFill>
        <p:spPr>
          <a:xfrm>
            <a:off x="2240078" y="1630524"/>
            <a:ext cx="4663844" cy="3596952"/>
          </a:xfrm>
          <a:prstGeom prst="rect">
            <a:avLst/>
          </a:prstGeom>
        </p:spPr>
      </p:pic>
      <p:sp>
        <p:nvSpPr>
          <p:cNvPr id="103" name="Ovale 102">
            <a:extLst>
              <a:ext uri="{FF2B5EF4-FFF2-40B4-BE49-F238E27FC236}">
                <a16:creationId xmlns:a16="http://schemas.microsoft.com/office/drawing/2014/main" id="{EBA561C0-6550-3ABA-7BD9-4C7784FC345F}"/>
              </a:ext>
            </a:extLst>
          </p:cNvPr>
          <p:cNvSpPr/>
          <p:nvPr/>
        </p:nvSpPr>
        <p:spPr>
          <a:xfrm>
            <a:off x="5142910" y="4640834"/>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5" name="Immagine 104">
            <a:extLst>
              <a:ext uri="{FF2B5EF4-FFF2-40B4-BE49-F238E27FC236}">
                <a16:creationId xmlns:a16="http://schemas.microsoft.com/office/drawing/2014/main" id="{03221DF6-7FF5-38FB-ED36-0CE8C412ABA2}"/>
              </a:ext>
            </a:extLst>
          </p:cNvPr>
          <p:cNvPicPr>
            <a:picLocks noChangeAspect="1"/>
          </p:cNvPicPr>
          <p:nvPr/>
        </p:nvPicPr>
        <p:blipFill>
          <a:blip r:embed="rId29"/>
          <a:stretch>
            <a:fillRect/>
          </a:stretch>
        </p:blipFill>
        <p:spPr>
          <a:xfrm>
            <a:off x="2236267" y="1619093"/>
            <a:ext cx="4671465" cy="3619814"/>
          </a:xfrm>
          <a:prstGeom prst="rect">
            <a:avLst/>
          </a:prstGeom>
        </p:spPr>
      </p:pic>
      <p:sp>
        <p:nvSpPr>
          <p:cNvPr id="106" name="Ovale 105">
            <a:extLst>
              <a:ext uri="{FF2B5EF4-FFF2-40B4-BE49-F238E27FC236}">
                <a16:creationId xmlns:a16="http://schemas.microsoft.com/office/drawing/2014/main" id="{3A672294-BEA5-B9C3-E326-8F91F1CED8BC}"/>
              </a:ext>
            </a:extLst>
          </p:cNvPr>
          <p:cNvSpPr/>
          <p:nvPr/>
        </p:nvSpPr>
        <p:spPr>
          <a:xfrm>
            <a:off x="5123806" y="4658757"/>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8" name="Immagine 107">
            <a:extLst>
              <a:ext uri="{FF2B5EF4-FFF2-40B4-BE49-F238E27FC236}">
                <a16:creationId xmlns:a16="http://schemas.microsoft.com/office/drawing/2014/main" id="{FA66CE61-8FFD-FCFC-D597-0260C7C17B9A}"/>
              </a:ext>
            </a:extLst>
          </p:cNvPr>
          <p:cNvPicPr>
            <a:picLocks noChangeAspect="1"/>
          </p:cNvPicPr>
          <p:nvPr/>
        </p:nvPicPr>
        <p:blipFill>
          <a:blip r:embed="rId30"/>
          <a:stretch>
            <a:fillRect/>
          </a:stretch>
        </p:blipFill>
        <p:spPr>
          <a:xfrm>
            <a:off x="2224836" y="1611472"/>
            <a:ext cx="4694327" cy="3635055"/>
          </a:xfrm>
          <a:prstGeom prst="rect">
            <a:avLst/>
          </a:prstGeom>
        </p:spPr>
      </p:pic>
      <p:sp>
        <p:nvSpPr>
          <p:cNvPr id="109" name="Ovale 108">
            <a:extLst>
              <a:ext uri="{FF2B5EF4-FFF2-40B4-BE49-F238E27FC236}">
                <a16:creationId xmlns:a16="http://schemas.microsoft.com/office/drawing/2014/main" id="{62C68E84-7110-8EA4-0BC3-9B5E27AF4DC3}"/>
              </a:ext>
            </a:extLst>
          </p:cNvPr>
          <p:cNvSpPr/>
          <p:nvPr/>
        </p:nvSpPr>
        <p:spPr>
          <a:xfrm>
            <a:off x="5096316" y="472128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1" name="Immagine 110">
            <a:extLst>
              <a:ext uri="{FF2B5EF4-FFF2-40B4-BE49-F238E27FC236}">
                <a16:creationId xmlns:a16="http://schemas.microsoft.com/office/drawing/2014/main" id="{2F6D19DC-538E-E9B5-6EB4-72AE3DCF249F}"/>
              </a:ext>
            </a:extLst>
          </p:cNvPr>
          <p:cNvPicPr>
            <a:picLocks noChangeAspect="1"/>
          </p:cNvPicPr>
          <p:nvPr/>
        </p:nvPicPr>
        <p:blipFill>
          <a:blip r:embed="rId31"/>
          <a:stretch>
            <a:fillRect/>
          </a:stretch>
        </p:blipFill>
        <p:spPr>
          <a:xfrm>
            <a:off x="458490" y="307370"/>
            <a:ext cx="8397968" cy="6685554"/>
          </a:xfrm>
          <a:prstGeom prst="rect">
            <a:avLst/>
          </a:prstGeom>
        </p:spPr>
      </p:pic>
      <p:pic>
        <p:nvPicPr>
          <p:cNvPr id="113" name="Immagine 112">
            <a:extLst>
              <a:ext uri="{FF2B5EF4-FFF2-40B4-BE49-F238E27FC236}">
                <a16:creationId xmlns:a16="http://schemas.microsoft.com/office/drawing/2014/main" id="{E1CBCF6F-9A8D-852B-70EE-58E3D5B6516D}"/>
              </a:ext>
            </a:extLst>
          </p:cNvPr>
          <p:cNvPicPr>
            <a:picLocks noChangeAspect="1"/>
          </p:cNvPicPr>
          <p:nvPr/>
        </p:nvPicPr>
        <p:blipFill>
          <a:blip r:embed="rId32"/>
          <a:stretch>
            <a:fillRect/>
          </a:stretch>
        </p:blipFill>
        <p:spPr>
          <a:xfrm>
            <a:off x="535816" y="999559"/>
            <a:ext cx="8305917" cy="233870"/>
          </a:xfrm>
          <a:prstGeom prst="rect">
            <a:avLst/>
          </a:prstGeom>
        </p:spPr>
      </p:pic>
      <p:sp>
        <p:nvSpPr>
          <p:cNvPr id="114" name="Ovale 113">
            <a:extLst>
              <a:ext uri="{FF2B5EF4-FFF2-40B4-BE49-F238E27FC236}">
                <a16:creationId xmlns:a16="http://schemas.microsoft.com/office/drawing/2014/main" id="{8C1D8ABB-C5EE-1C73-CE9D-58A0B4CE0F09}"/>
              </a:ext>
            </a:extLst>
          </p:cNvPr>
          <p:cNvSpPr/>
          <p:nvPr/>
        </p:nvSpPr>
        <p:spPr>
          <a:xfrm>
            <a:off x="505167" y="768699"/>
            <a:ext cx="8366016"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5" name="Ovale 114">
            <a:extLst>
              <a:ext uri="{FF2B5EF4-FFF2-40B4-BE49-F238E27FC236}">
                <a16:creationId xmlns:a16="http://schemas.microsoft.com/office/drawing/2014/main" id="{72DCAFC0-88F2-1A39-F614-EB8CB4AC8B58}"/>
              </a:ext>
            </a:extLst>
          </p:cNvPr>
          <p:cNvSpPr/>
          <p:nvPr/>
        </p:nvSpPr>
        <p:spPr>
          <a:xfrm>
            <a:off x="6055251" y="758389"/>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7" name="Immagine 116">
            <a:extLst>
              <a:ext uri="{FF2B5EF4-FFF2-40B4-BE49-F238E27FC236}">
                <a16:creationId xmlns:a16="http://schemas.microsoft.com/office/drawing/2014/main" id="{970B9405-197D-52E1-1E18-5B5117570A42}"/>
              </a:ext>
            </a:extLst>
          </p:cNvPr>
          <p:cNvPicPr>
            <a:picLocks noChangeAspect="1"/>
          </p:cNvPicPr>
          <p:nvPr/>
        </p:nvPicPr>
        <p:blipFill>
          <a:blip r:embed="rId33"/>
          <a:stretch>
            <a:fillRect/>
          </a:stretch>
        </p:blipFill>
        <p:spPr>
          <a:xfrm>
            <a:off x="2045751" y="2011557"/>
            <a:ext cx="5052498" cy="2834886"/>
          </a:xfrm>
          <a:prstGeom prst="rect">
            <a:avLst/>
          </a:prstGeom>
        </p:spPr>
      </p:pic>
      <p:sp>
        <p:nvSpPr>
          <p:cNvPr id="118" name="Ovale 117">
            <a:extLst>
              <a:ext uri="{FF2B5EF4-FFF2-40B4-BE49-F238E27FC236}">
                <a16:creationId xmlns:a16="http://schemas.microsoft.com/office/drawing/2014/main" id="{E6DC9D4E-9E8C-6084-693A-055959673FD1}"/>
              </a:ext>
            </a:extLst>
          </p:cNvPr>
          <p:cNvSpPr/>
          <p:nvPr/>
        </p:nvSpPr>
        <p:spPr>
          <a:xfrm>
            <a:off x="2119760" y="2577927"/>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9" name="Ovale 118">
            <a:extLst>
              <a:ext uri="{FF2B5EF4-FFF2-40B4-BE49-F238E27FC236}">
                <a16:creationId xmlns:a16="http://schemas.microsoft.com/office/drawing/2014/main" id="{0A421A18-80F2-3C94-4073-2EFFE7BF4492}"/>
              </a:ext>
            </a:extLst>
          </p:cNvPr>
          <p:cNvSpPr/>
          <p:nvPr/>
        </p:nvSpPr>
        <p:spPr>
          <a:xfrm>
            <a:off x="5283689" y="4290773"/>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1" name="Immagine 120">
            <a:extLst>
              <a:ext uri="{FF2B5EF4-FFF2-40B4-BE49-F238E27FC236}">
                <a16:creationId xmlns:a16="http://schemas.microsoft.com/office/drawing/2014/main" id="{77460469-1E9E-C4FF-4BBE-3C20DC999A25}"/>
              </a:ext>
            </a:extLst>
          </p:cNvPr>
          <p:cNvPicPr>
            <a:picLocks noChangeAspect="1"/>
          </p:cNvPicPr>
          <p:nvPr/>
        </p:nvPicPr>
        <p:blipFill>
          <a:blip r:embed="rId34"/>
          <a:stretch>
            <a:fillRect/>
          </a:stretch>
        </p:blipFill>
        <p:spPr>
          <a:xfrm>
            <a:off x="226881" y="172026"/>
            <a:ext cx="8690235" cy="6858000"/>
          </a:xfrm>
          <a:prstGeom prst="rect">
            <a:avLst/>
          </a:prstGeom>
        </p:spPr>
      </p:pic>
      <p:sp>
        <p:nvSpPr>
          <p:cNvPr id="122" name="Ovale 121">
            <a:extLst>
              <a:ext uri="{FF2B5EF4-FFF2-40B4-BE49-F238E27FC236}">
                <a16:creationId xmlns:a16="http://schemas.microsoft.com/office/drawing/2014/main" id="{E62985F9-C48F-9128-84E2-43DFCB4A3A39}"/>
              </a:ext>
            </a:extLst>
          </p:cNvPr>
          <p:cNvSpPr/>
          <p:nvPr/>
        </p:nvSpPr>
        <p:spPr>
          <a:xfrm>
            <a:off x="4523530" y="1862044"/>
            <a:ext cx="2289857" cy="136887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3" name="Ovale 122">
            <a:extLst>
              <a:ext uri="{FF2B5EF4-FFF2-40B4-BE49-F238E27FC236}">
                <a16:creationId xmlns:a16="http://schemas.microsoft.com/office/drawing/2014/main" id="{2B98729C-CF73-3053-9CE7-93E562B614A0}"/>
              </a:ext>
            </a:extLst>
          </p:cNvPr>
          <p:cNvSpPr/>
          <p:nvPr/>
        </p:nvSpPr>
        <p:spPr>
          <a:xfrm>
            <a:off x="4560869" y="4434884"/>
            <a:ext cx="1163511" cy="4117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5" name="Immagine 124">
            <a:extLst>
              <a:ext uri="{FF2B5EF4-FFF2-40B4-BE49-F238E27FC236}">
                <a16:creationId xmlns:a16="http://schemas.microsoft.com/office/drawing/2014/main" id="{599D21AD-3EA6-03E6-3F26-1A833B13224A}"/>
              </a:ext>
            </a:extLst>
          </p:cNvPr>
          <p:cNvPicPr>
            <a:picLocks noChangeAspect="1"/>
          </p:cNvPicPr>
          <p:nvPr/>
        </p:nvPicPr>
        <p:blipFill>
          <a:blip r:embed="rId35"/>
          <a:stretch>
            <a:fillRect/>
          </a:stretch>
        </p:blipFill>
        <p:spPr>
          <a:xfrm>
            <a:off x="197565" y="321853"/>
            <a:ext cx="8644168" cy="6858000"/>
          </a:xfrm>
          <a:prstGeom prst="rect">
            <a:avLst/>
          </a:prstGeom>
        </p:spPr>
      </p:pic>
      <p:sp>
        <p:nvSpPr>
          <p:cNvPr id="126" name="Ovale 125">
            <a:extLst>
              <a:ext uri="{FF2B5EF4-FFF2-40B4-BE49-F238E27FC236}">
                <a16:creationId xmlns:a16="http://schemas.microsoft.com/office/drawing/2014/main" id="{B20E3006-05CD-9425-6235-51A8C467D280}"/>
              </a:ext>
            </a:extLst>
          </p:cNvPr>
          <p:cNvSpPr/>
          <p:nvPr/>
        </p:nvSpPr>
        <p:spPr>
          <a:xfrm>
            <a:off x="4451384" y="4328349"/>
            <a:ext cx="1080120" cy="23747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7" name="Ovale 126">
            <a:extLst>
              <a:ext uri="{FF2B5EF4-FFF2-40B4-BE49-F238E27FC236}">
                <a16:creationId xmlns:a16="http://schemas.microsoft.com/office/drawing/2014/main" id="{A5A968A5-655F-BDA1-7F7D-B8D800CFD3CF}"/>
              </a:ext>
            </a:extLst>
          </p:cNvPr>
          <p:cNvSpPr/>
          <p:nvPr/>
        </p:nvSpPr>
        <p:spPr>
          <a:xfrm>
            <a:off x="1089405" y="3019367"/>
            <a:ext cx="1080120" cy="23747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9" name="Immagine 128">
            <a:extLst>
              <a:ext uri="{FF2B5EF4-FFF2-40B4-BE49-F238E27FC236}">
                <a16:creationId xmlns:a16="http://schemas.microsoft.com/office/drawing/2014/main" id="{12ED27E3-0037-6A8F-C979-AFC01ED15882}"/>
              </a:ext>
            </a:extLst>
          </p:cNvPr>
          <p:cNvPicPr>
            <a:picLocks noChangeAspect="1"/>
          </p:cNvPicPr>
          <p:nvPr/>
        </p:nvPicPr>
        <p:blipFill>
          <a:blip r:embed="rId36"/>
          <a:stretch>
            <a:fillRect/>
          </a:stretch>
        </p:blipFill>
        <p:spPr>
          <a:xfrm>
            <a:off x="2948799" y="2514521"/>
            <a:ext cx="3246401" cy="1828958"/>
          </a:xfrm>
          <a:prstGeom prst="rect">
            <a:avLst/>
          </a:prstGeom>
        </p:spPr>
      </p:pic>
      <p:sp>
        <p:nvSpPr>
          <p:cNvPr id="130" name="Ovale 129">
            <a:extLst>
              <a:ext uri="{FF2B5EF4-FFF2-40B4-BE49-F238E27FC236}">
                <a16:creationId xmlns:a16="http://schemas.microsoft.com/office/drawing/2014/main" id="{D117073A-B03C-14E2-CF3E-D8D6BEC731BE}"/>
              </a:ext>
            </a:extLst>
          </p:cNvPr>
          <p:cNvSpPr/>
          <p:nvPr/>
        </p:nvSpPr>
        <p:spPr>
          <a:xfrm>
            <a:off x="3715820" y="3411105"/>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672875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fade">
                                      <p:cBhvr>
                                        <p:cTn id="72" dur="500"/>
                                        <p:tgtEl>
                                          <p:spTgt spid="30"/>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fade">
                                      <p:cBhvr>
                                        <p:cTn id="77" dur="500"/>
                                        <p:tgtEl>
                                          <p:spTgt spid="32"/>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fade">
                                      <p:cBhvr>
                                        <p:cTn id="82" dur="500"/>
                                        <p:tgtEl>
                                          <p:spTgt spid="33"/>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7"/>
                                        </p:tgtEl>
                                        <p:attrNameLst>
                                          <p:attrName>style.visibility</p:attrName>
                                        </p:attrNameLst>
                                      </p:cBhvr>
                                      <p:to>
                                        <p:strVal val="visible"/>
                                      </p:to>
                                    </p:set>
                                    <p:animEffect transition="in" filter="fade">
                                      <p:cBhvr>
                                        <p:cTn id="87" dur="500"/>
                                        <p:tgtEl>
                                          <p:spTgt spid="3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42"/>
                                        </p:tgtEl>
                                        <p:attrNameLst>
                                          <p:attrName>style.visibility</p:attrName>
                                        </p:attrNameLst>
                                      </p:cBhvr>
                                      <p:to>
                                        <p:strVal val="visible"/>
                                      </p:to>
                                    </p:set>
                                    <p:animEffect transition="in" filter="fade">
                                      <p:cBhvr>
                                        <p:cTn id="92" dur="500"/>
                                        <p:tgtEl>
                                          <p:spTgt spid="42"/>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5"/>
                                        </p:tgtEl>
                                        <p:attrNameLst>
                                          <p:attrName>style.visibility</p:attrName>
                                        </p:attrNameLst>
                                      </p:cBhvr>
                                      <p:to>
                                        <p:strVal val="visible"/>
                                      </p:to>
                                    </p:set>
                                    <p:animEffect transition="in" filter="fade">
                                      <p:cBhvr>
                                        <p:cTn id="97" dur="500"/>
                                        <p:tgtEl>
                                          <p:spTgt spid="45"/>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49"/>
                                        </p:tgtEl>
                                        <p:attrNameLst>
                                          <p:attrName>style.visibility</p:attrName>
                                        </p:attrNameLst>
                                      </p:cBhvr>
                                      <p:to>
                                        <p:strVal val="visible"/>
                                      </p:to>
                                    </p:set>
                                    <p:animEffect transition="in" filter="fade">
                                      <p:cBhvr>
                                        <p:cTn id="102" dur="500"/>
                                        <p:tgtEl>
                                          <p:spTgt spid="49"/>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50"/>
                                        </p:tgtEl>
                                        <p:attrNameLst>
                                          <p:attrName>style.visibility</p:attrName>
                                        </p:attrNameLst>
                                      </p:cBhvr>
                                      <p:to>
                                        <p:strVal val="visible"/>
                                      </p:to>
                                    </p:set>
                                    <p:animEffect transition="in" filter="fade">
                                      <p:cBhvr>
                                        <p:cTn id="107" dur="500"/>
                                        <p:tgtEl>
                                          <p:spTgt spid="50"/>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51"/>
                                        </p:tgtEl>
                                        <p:attrNameLst>
                                          <p:attrName>style.visibility</p:attrName>
                                        </p:attrNameLst>
                                      </p:cBhvr>
                                      <p:to>
                                        <p:strVal val="visible"/>
                                      </p:to>
                                    </p:set>
                                    <p:animEffect transition="in" filter="fade">
                                      <p:cBhvr>
                                        <p:cTn id="112" dur="500"/>
                                        <p:tgtEl>
                                          <p:spTgt spid="51"/>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53"/>
                                        </p:tgtEl>
                                        <p:attrNameLst>
                                          <p:attrName>style.visibility</p:attrName>
                                        </p:attrNameLst>
                                      </p:cBhvr>
                                      <p:to>
                                        <p:strVal val="visible"/>
                                      </p:to>
                                    </p:set>
                                    <p:animEffect transition="in" filter="fade">
                                      <p:cBhvr>
                                        <p:cTn id="117" dur="500"/>
                                        <p:tgtEl>
                                          <p:spTgt spid="53"/>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54"/>
                                        </p:tgtEl>
                                        <p:attrNameLst>
                                          <p:attrName>style.visibility</p:attrName>
                                        </p:attrNameLst>
                                      </p:cBhvr>
                                      <p:to>
                                        <p:strVal val="visible"/>
                                      </p:to>
                                    </p:set>
                                    <p:animEffect transition="in" filter="fade">
                                      <p:cBhvr>
                                        <p:cTn id="122" dur="500"/>
                                        <p:tgtEl>
                                          <p:spTgt spid="54"/>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59"/>
                                        </p:tgtEl>
                                        <p:attrNameLst>
                                          <p:attrName>style.visibility</p:attrName>
                                        </p:attrNameLst>
                                      </p:cBhvr>
                                      <p:to>
                                        <p:strVal val="visible"/>
                                      </p:to>
                                    </p:set>
                                    <p:animEffect transition="in" filter="fade">
                                      <p:cBhvr>
                                        <p:cTn id="127" dur="500"/>
                                        <p:tgtEl>
                                          <p:spTgt spid="59"/>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57"/>
                                        </p:tgtEl>
                                        <p:attrNameLst>
                                          <p:attrName>style.visibility</p:attrName>
                                        </p:attrNameLst>
                                      </p:cBhvr>
                                      <p:to>
                                        <p:strVal val="visible"/>
                                      </p:to>
                                    </p:set>
                                    <p:animEffect transition="in" filter="fade">
                                      <p:cBhvr>
                                        <p:cTn id="132" dur="500"/>
                                        <p:tgtEl>
                                          <p:spTgt spid="57"/>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60"/>
                                        </p:tgtEl>
                                        <p:attrNameLst>
                                          <p:attrName>style.visibility</p:attrName>
                                        </p:attrNameLst>
                                      </p:cBhvr>
                                      <p:to>
                                        <p:strVal val="visible"/>
                                      </p:to>
                                    </p:set>
                                    <p:animEffect transition="in" filter="fade">
                                      <p:cBhvr>
                                        <p:cTn id="137" dur="500"/>
                                        <p:tgtEl>
                                          <p:spTgt spid="60"/>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62"/>
                                        </p:tgtEl>
                                        <p:attrNameLst>
                                          <p:attrName>style.visibility</p:attrName>
                                        </p:attrNameLst>
                                      </p:cBhvr>
                                      <p:to>
                                        <p:strVal val="visible"/>
                                      </p:to>
                                    </p:set>
                                    <p:animEffect transition="in" filter="fade">
                                      <p:cBhvr>
                                        <p:cTn id="142" dur="500"/>
                                        <p:tgtEl>
                                          <p:spTgt spid="62"/>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63"/>
                                        </p:tgtEl>
                                        <p:attrNameLst>
                                          <p:attrName>style.visibility</p:attrName>
                                        </p:attrNameLst>
                                      </p:cBhvr>
                                      <p:to>
                                        <p:strVal val="visible"/>
                                      </p:to>
                                    </p:set>
                                    <p:animEffect transition="in" filter="fade">
                                      <p:cBhvr>
                                        <p:cTn id="147" dur="500"/>
                                        <p:tgtEl>
                                          <p:spTgt spid="63"/>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65"/>
                                        </p:tgtEl>
                                        <p:attrNameLst>
                                          <p:attrName>style.visibility</p:attrName>
                                        </p:attrNameLst>
                                      </p:cBhvr>
                                      <p:to>
                                        <p:strVal val="visible"/>
                                      </p:to>
                                    </p:set>
                                    <p:animEffect transition="in" filter="fade">
                                      <p:cBhvr>
                                        <p:cTn id="152" dur="500"/>
                                        <p:tgtEl>
                                          <p:spTgt spid="65"/>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nodeType="clickEffect">
                                  <p:stCondLst>
                                    <p:cond delay="0"/>
                                  </p:stCondLst>
                                  <p:childTnLst>
                                    <p:set>
                                      <p:cBhvr>
                                        <p:cTn id="156" dur="1" fill="hold">
                                          <p:stCondLst>
                                            <p:cond delay="0"/>
                                          </p:stCondLst>
                                        </p:cTn>
                                        <p:tgtEl>
                                          <p:spTgt spid="69"/>
                                        </p:tgtEl>
                                        <p:attrNameLst>
                                          <p:attrName>style.visibility</p:attrName>
                                        </p:attrNameLst>
                                      </p:cBhvr>
                                      <p:to>
                                        <p:strVal val="visible"/>
                                      </p:to>
                                    </p:set>
                                    <p:animEffect transition="in" filter="fade">
                                      <p:cBhvr>
                                        <p:cTn id="157" dur="500"/>
                                        <p:tgtEl>
                                          <p:spTgt spid="69"/>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grpId="0" nodeType="clickEffect">
                                  <p:stCondLst>
                                    <p:cond delay="0"/>
                                  </p:stCondLst>
                                  <p:childTnLst>
                                    <p:set>
                                      <p:cBhvr>
                                        <p:cTn id="161" dur="1" fill="hold">
                                          <p:stCondLst>
                                            <p:cond delay="0"/>
                                          </p:stCondLst>
                                        </p:cTn>
                                        <p:tgtEl>
                                          <p:spTgt spid="70"/>
                                        </p:tgtEl>
                                        <p:attrNameLst>
                                          <p:attrName>style.visibility</p:attrName>
                                        </p:attrNameLst>
                                      </p:cBhvr>
                                      <p:to>
                                        <p:strVal val="visible"/>
                                      </p:to>
                                    </p:set>
                                    <p:animEffect transition="in" filter="fade">
                                      <p:cBhvr>
                                        <p:cTn id="162" dur="500"/>
                                        <p:tgtEl>
                                          <p:spTgt spid="70"/>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nodeType="clickEffect">
                                  <p:stCondLst>
                                    <p:cond delay="0"/>
                                  </p:stCondLst>
                                  <p:childTnLst>
                                    <p:set>
                                      <p:cBhvr>
                                        <p:cTn id="166" dur="1" fill="hold">
                                          <p:stCondLst>
                                            <p:cond delay="0"/>
                                          </p:stCondLst>
                                        </p:cTn>
                                        <p:tgtEl>
                                          <p:spTgt spid="72"/>
                                        </p:tgtEl>
                                        <p:attrNameLst>
                                          <p:attrName>style.visibility</p:attrName>
                                        </p:attrNameLst>
                                      </p:cBhvr>
                                      <p:to>
                                        <p:strVal val="visible"/>
                                      </p:to>
                                    </p:set>
                                    <p:animEffect transition="in" filter="fade">
                                      <p:cBhvr>
                                        <p:cTn id="167" dur="500"/>
                                        <p:tgtEl>
                                          <p:spTgt spid="72"/>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grpId="0" nodeType="clickEffect">
                                  <p:stCondLst>
                                    <p:cond delay="0"/>
                                  </p:stCondLst>
                                  <p:childTnLst>
                                    <p:set>
                                      <p:cBhvr>
                                        <p:cTn id="171" dur="1" fill="hold">
                                          <p:stCondLst>
                                            <p:cond delay="0"/>
                                          </p:stCondLst>
                                        </p:cTn>
                                        <p:tgtEl>
                                          <p:spTgt spid="73"/>
                                        </p:tgtEl>
                                        <p:attrNameLst>
                                          <p:attrName>style.visibility</p:attrName>
                                        </p:attrNameLst>
                                      </p:cBhvr>
                                      <p:to>
                                        <p:strVal val="visible"/>
                                      </p:to>
                                    </p:set>
                                    <p:animEffect transition="in" filter="fade">
                                      <p:cBhvr>
                                        <p:cTn id="172" dur="500"/>
                                        <p:tgtEl>
                                          <p:spTgt spid="73"/>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nodeType="clickEffect">
                                  <p:stCondLst>
                                    <p:cond delay="0"/>
                                  </p:stCondLst>
                                  <p:childTnLst>
                                    <p:set>
                                      <p:cBhvr>
                                        <p:cTn id="176" dur="1" fill="hold">
                                          <p:stCondLst>
                                            <p:cond delay="0"/>
                                          </p:stCondLst>
                                        </p:cTn>
                                        <p:tgtEl>
                                          <p:spTgt spid="77"/>
                                        </p:tgtEl>
                                        <p:attrNameLst>
                                          <p:attrName>style.visibility</p:attrName>
                                        </p:attrNameLst>
                                      </p:cBhvr>
                                      <p:to>
                                        <p:strVal val="visible"/>
                                      </p:to>
                                    </p:set>
                                    <p:animEffect transition="in" filter="fade">
                                      <p:cBhvr>
                                        <p:cTn id="177" dur="500"/>
                                        <p:tgtEl>
                                          <p:spTgt spid="77"/>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grpId="0" nodeType="clickEffect">
                                  <p:stCondLst>
                                    <p:cond delay="0"/>
                                  </p:stCondLst>
                                  <p:childTnLst>
                                    <p:set>
                                      <p:cBhvr>
                                        <p:cTn id="181" dur="1" fill="hold">
                                          <p:stCondLst>
                                            <p:cond delay="0"/>
                                          </p:stCondLst>
                                        </p:cTn>
                                        <p:tgtEl>
                                          <p:spTgt spid="78"/>
                                        </p:tgtEl>
                                        <p:attrNameLst>
                                          <p:attrName>style.visibility</p:attrName>
                                        </p:attrNameLst>
                                      </p:cBhvr>
                                      <p:to>
                                        <p:strVal val="visible"/>
                                      </p:to>
                                    </p:set>
                                    <p:animEffect transition="in" filter="fade">
                                      <p:cBhvr>
                                        <p:cTn id="182" dur="500"/>
                                        <p:tgtEl>
                                          <p:spTgt spid="78"/>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grpId="0" nodeType="clickEffect">
                                  <p:stCondLst>
                                    <p:cond delay="0"/>
                                  </p:stCondLst>
                                  <p:childTnLst>
                                    <p:set>
                                      <p:cBhvr>
                                        <p:cTn id="186" dur="1" fill="hold">
                                          <p:stCondLst>
                                            <p:cond delay="0"/>
                                          </p:stCondLst>
                                        </p:cTn>
                                        <p:tgtEl>
                                          <p:spTgt spid="75"/>
                                        </p:tgtEl>
                                        <p:attrNameLst>
                                          <p:attrName>style.visibility</p:attrName>
                                        </p:attrNameLst>
                                      </p:cBhvr>
                                      <p:to>
                                        <p:strVal val="visible"/>
                                      </p:to>
                                    </p:set>
                                    <p:animEffect transition="in" filter="fade">
                                      <p:cBhvr>
                                        <p:cTn id="187" dur="500"/>
                                        <p:tgtEl>
                                          <p:spTgt spid="75"/>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nodeType="clickEffect">
                                  <p:stCondLst>
                                    <p:cond delay="0"/>
                                  </p:stCondLst>
                                  <p:childTnLst>
                                    <p:set>
                                      <p:cBhvr>
                                        <p:cTn id="191" dur="1" fill="hold">
                                          <p:stCondLst>
                                            <p:cond delay="0"/>
                                          </p:stCondLst>
                                        </p:cTn>
                                        <p:tgtEl>
                                          <p:spTgt spid="80"/>
                                        </p:tgtEl>
                                        <p:attrNameLst>
                                          <p:attrName>style.visibility</p:attrName>
                                        </p:attrNameLst>
                                      </p:cBhvr>
                                      <p:to>
                                        <p:strVal val="visible"/>
                                      </p:to>
                                    </p:set>
                                    <p:animEffect transition="in" filter="fade">
                                      <p:cBhvr>
                                        <p:cTn id="192" dur="500"/>
                                        <p:tgtEl>
                                          <p:spTgt spid="80"/>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grpId="0" nodeType="clickEffect">
                                  <p:stCondLst>
                                    <p:cond delay="0"/>
                                  </p:stCondLst>
                                  <p:childTnLst>
                                    <p:set>
                                      <p:cBhvr>
                                        <p:cTn id="196" dur="1" fill="hold">
                                          <p:stCondLst>
                                            <p:cond delay="0"/>
                                          </p:stCondLst>
                                        </p:cTn>
                                        <p:tgtEl>
                                          <p:spTgt spid="81"/>
                                        </p:tgtEl>
                                        <p:attrNameLst>
                                          <p:attrName>style.visibility</p:attrName>
                                        </p:attrNameLst>
                                      </p:cBhvr>
                                      <p:to>
                                        <p:strVal val="visible"/>
                                      </p:to>
                                    </p:set>
                                    <p:animEffect transition="in" filter="fade">
                                      <p:cBhvr>
                                        <p:cTn id="197" dur="500"/>
                                        <p:tgtEl>
                                          <p:spTgt spid="81"/>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nodeType="clickEffect">
                                  <p:stCondLst>
                                    <p:cond delay="0"/>
                                  </p:stCondLst>
                                  <p:childTnLst>
                                    <p:set>
                                      <p:cBhvr>
                                        <p:cTn id="201" dur="1" fill="hold">
                                          <p:stCondLst>
                                            <p:cond delay="0"/>
                                          </p:stCondLst>
                                        </p:cTn>
                                        <p:tgtEl>
                                          <p:spTgt spid="83"/>
                                        </p:tgtEl>
                                        <p:attrNameLst>
                                          <p:attrName>style.visibility</p:attrName>
                                        </p:attrNameLst>
                                      </p:cBhvr>
                                      <p:to>
                                        <p:strVal val="visible"/>
                                      </p:to>
                                    </p:set>
                                    <p:animEffect transition="in" filter="fade">
                                      <p:cBhvr>
                                        <p:cTn id="202" dur="500"/>
                                        <p:tgtEl>
                                          <p:spTgt spid="83"/>
                                        </p:tgtEl>
                                      </p:cBhvr>
                                    </p:animEffect>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grpId="0" nodeType="clickEffect">
                                  <p:stCondLst>
                                    <p:cond delay="0"/>
                                  </p:stCondLst>
                                  <p:childTnLst>
                                    <p:set>
                                      <p:cBhvr>
                                        <p:cTn id="206" dur="1" fill="hold">
                                          <p:stCondLst>
                                            <p:cond delay="0"/>
                                          </p:stCondLst>
                                        </p:cTn>
                                        <p:tgtEl>
                                          <p:spTgt spid="84"/>
                                        </p:tgtEl>
                                        <p:attrNameLst>
                                          <p:attrName>style.visibility</p:attrName>
                                        </p:attrNameLst>
                                      </p:cBhvr>
                                      <p:to>
                                        <p:strVal val="visible"/>
                                      </p:to>
                                    </p:set>
                                    <p:animEffect transition="in" filter="fade">
                                      <p:cBhvr>
                                        <p:cTn id="207" dur="500"/>
                                        <p:tgtEl>
                                          <p:spTgt spid="84"/>
                                        </p:tgtEl>
                                      </p:cBhvr>
                                    </p:animEffect>
                                  </p:childTnLst>
                                </p:cTn>
                              </p:par>
                            </p:childTnLst>
                          </p:cTn>
                        </p:par>
                      </p:childTnLst>
                    </p:cTn>
                  </p:par>
                  <p:par>
                    <p:cTn id="208" fill="hold">
                      <p:stCondLst>
                        <p:cond delay="indefinite"/>
                      </p:stCondLst>
                      <p:childTnLst>
                        <p:par>
                          <p:cTn id="209" fill="hold">
                            <p:stCondLst>
                              <p:cond delay="0"/>
                            </p:stCondLst>
                            <p:childTnLst>
                              <p:par>
                                <p:cTn id="210" presetID="10" presetClass="entr" presetSubtype="0" fill="hold" nodeType="clickEffect">
                                  <p:stCondLst>
                                    <p:cond delay="0"/>
                                  </p:stCondLst>
                                  <p:childTnLst>
                                    <p:set>
                                      <p:cBhvr>
                                        <p:cTn id="211" dur="1" fill="hold">
                                          <p:stCondLst>
                                            <p:cond delay="0"/>
                                          </p:stCondLst>
                                        </p:cTn>
                                        <p:tgtEl>
                                          <p:spTgt spid="86"/>
                                        </p:tgtEl>
                                        <p:attrNameLst>
                                          <p:attrName>style.visibility</p:attrName>
                                        </p:attrNameLst>
                                      </p:cBhvr>
                                      <p:to>
                                        <p:strVal val="visible"/>
                                      </p:to>
                                    </p:set>
                                    <p:animEffect transition="in" filter="fade">
                                      <p:cBhvr>
                                        <p:cTn id="212" dur="500"/>
                                        <p:tgtEl>
                                          <p:spTgt spid="86"/>
                                        </p:tgtEl>
                                      </p:cBhvr>
                                    </p:animEffect>
                                  </p:childTnLst>
                                </p:cTn>
                              </p:par>
                            </p:childTnLst>
                          </p:cTn>
                        </p:par>
                      </p:childTnLst>
                    </p:cTn>
                  </p:par>
                  <p:par>
                    <p:cTn id="213" fill="hold">
                      <p:stCondLst>
                        <p:cond delay="indefinite"/>
                      </p:stCondLst>
                      <p:childTnLst>
                        <p:par>
                          <p:cTn id="214" fill="hold">
                            <p:stCondLst>
                              <p:cond delay="0"/>
                            </p:stCondLst>
                            <p:childTnLst>
                              <p:par>
                                <p:cTn id="215" presetID="10" presetClass="entr" presetSubtype="0" fill="hold" grpId="0" nodeType="clickEffect">
                                  <p:stCondLst>
                                    <p:cond delay="0"/>
                                  </p:stCondLst>
                                  <p:childTnLst>
                                    <p:set>
                                      <p:cBhvr>
                                        <p:cTn id="216" dur="1" fill="hold">
                                          <p:stCondLst>
                                            <p:cond delay="0"/>
                                          </p:stCondLst>
                                        </p:cTn>
                                        <p:tgtEl>
                                          <p:spTgt spid="87"/>
                                        </p:tgtEl>
                                        <p:attrNameLst>
                                          <p:attrName>style.visibility</p:attrName>
                                        </p:attrNameLst>
                                      </p:cBhvr>
                                      <p:to>
                                        <p:strVal val="visible"/>
                                      </p:to>
                                    </p:set>
                                    <p:animEffect transition="in" filter="fade">
                                      <p:cBhvr>
                                        <p:cTn id="217" dur="500"/>
                                        <p:tgtEl>
                                          <p:spTgt spid="87"/>
                                        </p:tgtEl>
                                      </p:cBhvr>
                                    </p:animEffect>
                                  </p:childTnLst>
                                </p:cTn>
                              </p:par>
                            </p:childTnLst>
                          </p:cTn>
                        </p:par>
                      </p:childTnLst>
                    </p:cTn>
                  </p:par>
                  <p:par>
                    <p:cTn id="218" fill="hold">
                      <p:stCondLst>
                        <p:cond delay="indefinite"/>
                      </p:stCondLst>
                      <p:childTnLst>
                        <p:par>
                          <p:cTn id="219" fill="hold">
                            <p:stCondLst>
                              <p:cond delay="0"/>
                            </p:stCondLst>
                            <p:childTnLst>
                              <p:par>
                                <p:cTn id="220" presetID="10" presetClass="entr" presetSubtype="0" fill="hold" nodeType="clickEffect">
                                  <p:stCondLst>
                                    <p:cond delay="0"/>
                                  </p:stCondLst>
                                  <p:childTnLst>
                                    <p:set>
                                      <p:cBhvr>
                                        <p:cTn id="221" dur="1" fill="hold">
                                          <p:stCondLst>
                                            <p:cond delay="0"/>
                                          </p:stCondLst>
                                        </p:cTn>
                                        <p:tgtEl>
                                          <p:spTgt spid="89"/>
                                        </p:tgtEl>
                                        <p:attrNameLst>
                                          <p:attrName>style.visibility</p:attrName>
                                        </p:attrNameLst>
                                      </p:cBhvr>
                                      <p:to>
                                        <p:strVal val="visible"/>
                                      </p:to>
                                    </p:set>
                                    <p:animEffect transition="in" filter="fade">
                                      <p:cBhvr>
                                        <p:cTn id="222" dur="500"/>
                                        <p:tgtEl>
                                          <p:spTgt spid="89"/>
                                        </p:tgtEl>
                                      </p:cBhvr>
                                    </p:animEffect>
                                  </p:childTnLst>
                                </p:cTn>
                              </p:par>
                            </p:childTnLst>
                          </p:cTn>
                        </p:par>
                      </p:childTnLst>
                    </p:cTn>
                  </p:par>
                  <p:par>
                    <p:cTn id="223" fill="hold">
                      <p:stCondLst>
                        <p:cond delay="indefinite"/>
                      </p:stCondLst>
                      <p:childTnLst>
                        <p:par>
                          <p:cTn id="224" fill="hold">
                            <p:stCondLst>
                              <p:cond delay="0"/>
                            </p:stCondLst>
                            <p:childTnLst>
                              <p:par>
                                <p:cTn id="225" presetID="10" presetClass="entr" presetSubtype="0" fill="hold" grpId="0" nodeType="clickEffect">
                                  <p:stCondLst>
                                    <p:cond delay="0"/>
                                  </p:stCondLst>
                                  <p:childTnLst>
                                    <p:set>
                                      <p:cBhvr>
                                        <p:cTn id="226" dur="1" fill="hold">
                                          <p:stCondLst>
                                            <p:cond delay="0"/>
                                          </p:stCondLst>
                                        </p:cTn>
                                        <p:tgtEl>
                                          <p:spTgt spid="90"/>
                                        </p:tgtEl>
                                        <p:attrNameLst>
                                          <p:attrName>style.visibility</p:attrName>
                                        </p:attrNameLst>
                                      </p:cBhvr>
                                      <p:to>
                                        <p:strVal val="visible"/>
                                      </p:to>
                                    </p:set>
                                    <p:animEffect transition="in" filter="fade">
                                      <p:cBhvr>
                                        <p:cTn id="227" dur="500"/>
                                        <p:tgtEl>
                                          <p:spTgt spid="90"/>
                                        </p:tgtEl>
                                      </p:cBhvr>
                                    </p:animEffect>
                                  </p:childTnLst>
                                </p:cTn>
                              </p:par>
                            </p:childTnLst>
                          </p:cTn>
                        </p:par>
                      </p:childTnLst>
                    </p:cTn>
                  </p:par>
                  <p:par>
                    <p:cTn id="228" fill="hold">
                      <p:stCondLst>
                        <p:cond delay="indefinite"/>
                      </p:stCondLst>
                      <p:childTnLst>
                        <p:par>
                          <p:cTn id="229" fill="hold">
                            <p:stCondLst>
                              <p:cond delay="0"/>
                            </p:stCondLst>
                            <p:childTnLst>
                              <p:par>
                                <p:cTn id="230" presetID="10" presetClass="entr" presetSubtype="0" fill="hold" nodeType="clickEffect">
                                  <p:stCondLst>
                                    <p:cond delay="0"/>
                                  </p:stCondLst>
                                  <p:childTnLst>
                                    <p:set>
                                      <p:cBhvr>
                                        <p:cTn id="231" dur="1" fill="hold">
                                          <p:stCondLst>
                                            <p:cond delay="0"/>
                                          </p:stCondLst>
                                        </p:cTn>
                                        <p:tgtEl>
                                          <p:spTgt spid="92"/>
                                        </p:tgtEl>
                                        <p:attrNameLst>
                                          <p:attrName>style.visibility</p:attrName>
                                        </p:attrNameLst>
                                      </p:cBhvr>
                                      <p:to>
                                        <p:strVal val="visible"/>
                                      </p:to>
                                    </p:set>
                                    <p:animEffect transition="in" filter="fade">
                                      <p:cBhvr>
                                        <p:cTn id="232" dur="500"/>
                                        <p:tgtEl>
                                          <p:spTgt spid="92"/>
                                        </p:tgtEl>
                                      </p:cBhvr>
                                    </p:animEffect>
                                  </p:childTnLst>
                                </p:cTn>
                              </p:par>
                            </p:childTnLst>
                          </p:cTn>
                        </p:par>
                      </p:childTnLst>
                    </p:cTn>
                  </p:par>
                  <p:par>
                    <p:cTn id="233" fill="hold">
                      <p:stCondLst>
                        <p:cond delay="indefinite"/>
                      </p:stCondLst>
                      <p:childTnLst>
                        <p:par>
                          <p:cTn id="234" fill="hold">
                            <p:stCondLst>
                              <p:cond delay="0"/>
                            </p:stCondLst>
                            <p:childTnLst>
                              <p:par>
                                <p:cTn id="235" presetID="10" presetClass="entr" presetSubtype="0" fill="hold" grpId="0" nodeType="clickEffect">
                                  <p:stCondLst>
                                    <p:cond delay="0"/>
                                  </p:stCondLst>
                                  <p:childTnLst>
                                    <p:set>
                                      <p:cBhvr>
                                        <p:cTn id="236" dur="1" fill="hold">
                                          <p:stCondLst>
                                            <p:cond delay="0"/>
                                          </p:stCondLst>
                                        </p:cTn>
                                        <p:tgtEl>
                                          <p:spTgt spid="93"/>
                                        </p:tgtEl>
                                        <p:attrNameLst>
                                          <p:attrName>style.visibility</p:attrName>
                                        </p:attrNameLst>
                                      </p:cBhvr>
                                      <p:to>
                                        <p:strVal val="visible"/>
                                      </p:to>
                                    </p:set>
                                    <p:animEffect transition="in" filter="fade">
                                      <p:cBhvr>
                                        <p:cTn id="237" dur="500"/>
                                        <p:tgtEl>
                                          <p:spTgt spid="93"/>
                                        </p:tgtEl>
                                      </p:cBhvr>
                                    </p:animEffect>
                                  </p:childTnLst>
                                </p:cTn>
                              </p:par>
                            </p:childTnLst>
                          </p:cTn>
                        </p:par>
                      </p:childTnLst>
                    </p:cTn>
                  </p:par>
                  <p:par>
                    <p:cTn id="238" fill="hold">
                      <p:stCondLst>
                        <p:cond delay="indefinite"/>
                      </p:stCondLst>
                      <p:childTnLst>
                        <p:par>
                          <p:cTn id="239" fill="hold">
                            <p:stCondLst>
                              <p:cond delay="0"/>
                            </p:stCondLst>
                            <p:childTnLst>
                              <p:par>
                                <p:cTn id="240" presetID="10" presetClass="entr" presetSubtype="0" fill="hold" grpId="0" nodeType="clickEffect">
                                  <p:stCondLst>
                                    <p:cond delay="0"/>
                                  </p:stCondLst>
                                  <p:childTnLst>
                                    <p:set>
                                      <p:cBhvr>
                                        <p:cTn id="241" dur="1" fill="hold">
                                          <p:stCondLst>
                                            <p:cond delay="0"/>
                                          </p:stCondLst>
                                        </p:cTn>
                                        <p:tgtEl>
                                          <p:spTgt spid="94"/>
                                        </p:tgtEl>
                                        <p:attrNameLst>
                                          <p:attrName>style.visibility</p:attrName>
                                        </p:attrNameLst>
                                      </p:cBhvr>
                                      <p:to>
                                        <p:strVal val="visible"/>
                                      </p:to>
                                    </p:set>
                                    <p:animEffect transition="in" filter="fade">
                                      <p:cBhvr>
                                        <p:cTn id="242" dur="500"/>
                                        <p:tgtEl>
                                          <p:spTgt spid="94"/>
                                        </p:tgtEl>
                                      </p:cBhvr>
                                    </p:animEffect>
                                  </p:childTnLst>
                                </p:cTn>
                              </p:par>
                            </p:childTnLst>
                          </p:cTn>
                        </p:par>
                      </p:childTnLst>
                    </p:cTn>
                  </p:par>
                  <p:par>
                    <p:cTn id="243" fill="hold">
                      <p:stCondLst>
                        <p:cond delay="indefinite"/>
                      </p:stCondLst>
                      <p:childTnLst>
                        <p:par>
                          <p:cTn id="244" fill="hold">
                            <p:stCondLst>
                              <p:cond delay="0"/>
                            </p:stCondLst>
                            <p:childTnLst>
                              <p:par>
                                <p:cTn id="245" presetID="10" presetClass="entr" presetSubtype="0" fill="hold" nodeType="clickEffect">
                                  <p:stCondLst>
                                    <p:cond delay="0"/>
                                  </p:stCondLst>
                                  <p:childTnLst>
                                    <p:set>
                                      <p:cBhvr>
                                        <p:cTn id="246" dur="1" fill="hold">
                                          <p:stCondLst>
                                            <p:cond delay="0"/>
                                          </p:stCondLst>
                                        </p:cTn>
                                        <p:tgtEl>
                                          <p:spTgt spid="96"/>
                                        </p:tgtEl>
                                        <p:attrNameLst>
                                          <p:attrName>style.visibility</p:attrName>
                                        </p:attrNameLst>
                                      </p:cBhvr>
                                      <p:to>
                                        <p:strVal val="visible"/>
                                      </p:to>
                                    </p:set>
                                    <p:animEffect transition="in" filter="fade">
                                      <p:cBhvr>
                                        <p:cTn id="247" dur="500"/>
                                        <p:tgtEl>
                                          <p:spTgt spid="96"/>
                                        </p:tgtEl>
                                      </p:cBhvr>
                                    </p:animEffect>
                                  </p:childTnLst>
                                </p:cTn>
                              </p:par>
                            </p:childTnLst>
                          </p:cTn>
                        </p:par>
                      </p:childTnLst>
                    </p:cTn>
                  </p:par>
                  <p:par>
                    <p:cTn id="248" fill="hold">
                      <p:stCondLst>
                        <p:cond delay="indefinite"/>
                      </p:stCondLst>
                      <p:childTnLst>
                        <p:par>
                          <p:cTn id="249" fill="hold">
                            <p:stCondLst>
                              <p:cond delay="0"/>
                            </p:stCondLst>
                            <p:childTnLst>
                              <p:par>
                                <p:cTn id="250" presetID="10" presetClass="entr" presetSubtype="0" fill="hold" grpId="0" nodeType="clickEffect">
                                  <p:stCondLst>
                                    <p:cond delay="0"/>
                                  </p:stCondLst>
                                  <p:childTnLst>
                                    <p:set>
                                      <p:cBhvr>
                                        <p:cTn id="251" dur="1" fill="hold">
                                          <p:stCondLst>
                                            <p:cond delay="0"/>
                                          </p:stCondLst>
                                        </p:cTn>
                                        <p:tgtEl>
                                          <p:spTgt spid="97"/>
                                        </p:tgtEl>
                                        <p:attrNameLst>
                                          <p:attrName>style.visibility</p:attrName>
                                        </p:attrNameLst>
                                      </p:cBhvr>
                                      <p:to>
                                        <p:strVal val="visible"/>
                                      </p:to>
                                    </p:set>
                                    <p:animEffect transition="in" filter="fade">
                                      <p:cBhvr>
                                        <p:cTn id="252" dur="500"/>
                                        <p:tgtEl>
                                          <p:spTgt spid="97"/>
                                        </p:tgtEl>
                                      </p:cBhvr>
                                    </p:animEffect>
                                  </p:childTnLst>
                                </p:cTn>
                              </p:par>
                            </p:childTnLst>
                          </p:cTn>
                        </p:par>
                      </p:childTnLst>
                    </p:cTn>
                  </p:par>
                  <p:par>
                    <p:cTn id="253" fill="hold">
                      <p:stCondLst>
                        <p:cond delay="indefinite"/>
                      </p:stCondLst>
                      <p:childTnLst>
                        <p:par>
                          <p:cTn id="254" fill="hold">
                            <p:stCondLst>
                              <p:cond delay="0"/>
                            </p:stCondLst>
                            <p:childTnLst>
                              <p:par>
                                <p:cTn id="255" presetID="10" presetClass="entr" presetSubtype="0" fill="hold" nodeType="clickEffect">
                                  <p:stCondLst>
                                    <p:cond delay="0"/>
                                  </p:stCondLst>
                                  <p:childTnLst>
                                    <p:set>
                                      <p:cBhvr>
                                        <p:cTn id="256" dur="1" fill="hold">
                                          <p:stCondLst>
                                            <p:cond delay="0"/>
                                          </p:stCondLst>
                                        </p:cTn>
                                        <p:tgtEl>
                                          <p:spTgt spid="99"/>
                                        </p:tgtEl>
                                        <p:attrNameLst>
                                          <p:attrName>style.visibility</p:attrName>
                                        </p:attrNameLst>
                                      </p:cBhvr>
                                      <p:to>
                                        <p:strVal val="visible"/>
                                      </p:to>
                                    </p:set>
                                    <p:animEffect transition="in" filter="fade">
                                      <p:cBhvr>
                                        <p:cTn id="257" dur="500"/>
                                        <p:tgtEl>
                                          <p:spTgt spid="99"/>
                                        </p:tgtEl>
                                      </p:cBhvr>
                                    </p:animEffect>
                                  </p:childTnLst>
                                </p:cTn>
                              </p:par>
                            </p:childTnLst>
                          </p:cTn>
                        </p:par>
                      </p:childTnLst>
                    </p:cTn>
                  </p:par>
                  <p:par>
                    <p:cTn id="258" fill="hold">
                      <p:stCondLst>
                        <p:cond delay="indefinite"/>
                      </p:stCondLst>
                      <p:childTnLst>
                        <p:par>
                          <p:cTn id="259" fill="hold">
                            <p:stCondLst>
                              <p:cond delay="0"/>
                            </p:stCondLst>
                            <p:childTnLst>
                              <p:par>
                                <p:cTn id="260" presetID="10" presetClass="entr" presetSubtype="0" fill="hold" grpId="0" nodeType="clickEffect">
                                  <p:stCondLst>
                                    <p:cond delay="0"/>
                                  </p:stCondLst>
                                  <p:childTnLst>
                                    <p:set>
                                      <p:cBhvr>
                                        <p:cTn id="261" dur="1" fill="hold">
                                          <p:stCondLst>
                                            <p:cond delay="0"/>
                                          </p:stCondLst>
                                        </p:cTn>
                                        <p:tgtEl>
                                          <p:spTgt spid="100"/>
                                        </p:tgtEl>
                                        <p:attrNameLst>
                                          <p:attrName>style.visibility</p:attrName>
                                        </p:attrNameLst>
                                      </p:cBhvr>
                                      <p:to>
                                        <p:strVal val="visible"/>
                                      </p:to>
                                    </p:set>
                                    <p:animEffect transition="in" filter="fade">
                                      <p:cBhvr>
                                        <p:cTn id="262" dur="500"/>
                                        <p:tgtEl>
                                          <p:spTgt spid="100"/>
                                        </p:tgtEl>
                                      </p:cBhvr>
                                    </p:animEffect>
                                  </p:childTnLst>
                                </p:cTn>
                              </p:par>
                            </p:childTnLst>
                          </p:cTn>
                        </p:par>
                      </p:childTnLst>
                    </p:cTn>
                  </p:par>
                  <p:par>
                    <p:cTn id="263" fill="hold">
                      <p:stCondLst>
                        <p:cond delay="indefinite"/>
                      </p:stCondLst>
                      <p:childTnLst>
                        <p:par>
                          <p:cTn id="264" fill="hold">
                            <p:stCondLst>
                              <p:cond delay="0"/>
                            </p:stCondLst>
                            <p:childTnLst>
                              <p:par>
                                <p:cTn id="265" presetID="10" presetClass="entr" presetSubtype="0" fill="hold" nodeType="clickEffect">
                                  <p:stCondLst>
                                    <p:cond delay="0"/>
                                  </p:stCondLst>
                                  <p:childTnLst>
                                    <p:set>
                                      <p:cBhvr>
                                        <p:cTn id="266" dur="1" fill="hold">
                                          <p:stCondLst>
                                            <p:cond delay="0"/>
                                          </p:stCondLst>
                                        </p:cTn>
                                        <p:tgtEl>
                                          <p:spTgt spid="102"/>
                                        </p:tgtEl>
                                        <p:attrNameLst>
                                          <p:attrName>style.visibility</p:attrName>
                                        </p:attrNameLst>
                                      </p:cBhvr>
                                      <p:to>
                                        <p:strVal val="visible"/>
                                      </p:to>
                                    </p:set>
                                    <p:animEffect transition="in" filter="fade">
                                      <p:cBhvr>
                                        <p:cTn id="267" dur="500"/>
                                        <p:tgtEl>
                                          <p:spTgt spid="102"/>
                                        </p:tgtEl>
                                      </p:cBhvr>
                                    </p:animEffect>
                                  </p:childTnLst>
                                </p:cTn>
                              </p:par>
                            </p:childTnLst>
                          </p:cTn>
                        </p:par>
                      </p:childTnLst>
                    </p:cTn>
                  </p:par>
                  <p:par>
                    <p:cTn id="268" fill="hold">
                      <p:stCondLst>
                        <p:cond delay="indefinite"/>
                      </p:stCondLst>
                      <p:childTnLst>
                        <p:par>
                          <p:cTn id="269" fill="hold">
                            <p:stCondLst>
                              <p:cond delay="0"/>
                            </p:stCondLst>
                            <p:childTnLst>
                              <p:par>
                                <p:cTn id="270" presetID="10" presetClass="entr" presetSubtype="0" fill="hold" grpId="0" nodeType="clickEffect">
                                  <p:stCondLst>
                                    <p:cond delay="0"/>
                                  </p:stCondLst>
                                  <p:childTnLst>
                                    <p:set>
                                      <p:cBhvr>
                                        <p:cTn id="271" dur="1" fill="hold">
                                          <p:stCondLst>
                                            <p:cond delay="0"/>
                                          </p:stCondLst>
                                        </p:cTn>
                                        <p:tgtEl>
                                          <p:spTgt spid="103"/>
                                        </p:tgtEl>
                                        <p:attrNameLst>
                                          <p:attrName>style.visibility</p:attrName>
                                        </p:attrNameLst>
                                      </p:cBhvr>
                                      <p:to>
                                        <p:strVal val="visible"/>
                                      </p:to>
                                    </p:set>
                                    <p:animEffect transition="in" filter="fade">
                                      <p:cBhvr>
                                        <p:cTn id="272" dur="500"/>
                                        <p:tgtEl>
                                          <p:spTgt spid="103"/>
                                        </p:tgtEl>
                                      </p:cBhvr>
                                    </p:animEffect>
                                  </p:childTnLst>
                                </p:cTn>
                              </p:par>
                            </p:childTnLst>
                          </p:cTn>
                        </p:par>
                      </p:childTnLst>
                    </p:cTn>
                  </p:par>
                  <p:par>
                    <p:cTn id="273" fill="hold">
                      <p:stCondLst>
                        <p:cond delay="indefinite"/>
                      </p:stCondLst>
                      <p:childTnLst>
                        <p:par>
                          <p:cTn id="274" fill="hold">
                            <p:stCondLst>
                              <p:cond delay="0"/>
                            </p:stCondLst>
                            <p:childTnLst>
                              <p:par>
                                <p:cTn id="275" presetID="10" presetClass="entr" presetSubtype="0" fill="hold" nodeType="clickEffect">
                                  <p:stCondLst>
                                    <p:cond delay="0"/>
                                  </p:stCondLst>
                                  <p:childTnLst>
                                    <p:set>
                                      <p:cBhvr>
                                        <p:cTn id="276" dur="1" fill="hold">
                                          <p:stCondLst>
                                            <p:cond delay="0"/>
                                          </p:stCondLst>
                                        </p:cTn>
                                        <p:tgtEl>
                                          <p:spTgt spid="105"/>
                                        </p:tgtEl>
                                        <p:attrNameLst>
                                          <p:attrName>style.visibility</p:attrName>
                                        </p:attrNameLst>
                                      </p:cBhvr>
                                      <p:to>
                                        <p:strVal val="visible"/>
                                      </p:to>
                                    </p:set>
                                    <p:animEffect transition="in" filter="fade">
                                      <p:cBhvr>
                                        <p:cTn id="277" dur="500"/>
                                        <p:tgtEl>
                                          <p:spTgt spid="105"/>
                                        </p:tgtEl>
                                      </p:cBhvr>
                                    </p:animEffect>
                                  </p:childTnLst>
                                </p:cTn>
                              </p:par>
                            </p:childTnLst>
                          </p:cTn>
                        </p:par>
                      </p:childTnLst>
                    </p:cTn>
                  </p:par>
                  <p:par>
                    <p:cTn id="278" fill="hold">
                      <p:stCondLst>
                        <p:cond delay="indefinite"/>
                      </p:stCondLst>
                      <p:childTnLst>
                        <p:par>
                          <p:cTn id="279" fill="hold">
                            <p:stCondLst>
                              <p:cond delay="0"/>
                            </p:stCondLst>
                            <p:childTnLst>
                              <p:par>
                                <p:cTn id="280" presetID="10" presetClass="entr" presetSubtype="0" fill="hold" grpId="0" nodeType="clickEffect">
                                  <p:stCondLst>
                                    <p:cond delay="0"/>
                                  </p:stCondLst>
                                  <p:childTnLst>
                                    <p:set>
                                      <p:cBhvr>
                                        <p:cTn id="281" dur="1" fill="hold">
                                          <p:stCondLst>
                                            <p:cond delay="0"/>
                                          </p:stCondLst>
                                        </p:cTn>
                                        <p:tgtEl>
                                          <p:spTgt spid="106"/>
                                        </p:tgtEl>
                                        <p:attrNameLst>
                                          <p:attrName>style.visibility</p:attrName>
                                        </p:attrNameLst>
                                      </p:cBhvr>
                                      <p:to>
                                        <p:strVal val="visible"/>
                                      </p:to>
                                    </p:set>
                                    <p:animEffect transition="in" filter="fade">
                                      <p:cBhvr>
                                        <p:cTn id="282" dur="500"/>
                                        <p:tgtEl>
                                          <p:spTgt spid="106"/>
                                        </p:tgtEl>
                                      </p:cBhvr>
                                    </p:animEffect>
                                  </p:childTnLst>
                                </p:cTn>
                              </p:par>
                            </p:childTnLst>
                          </p:cTn>
                        </p:par>
                      </p:childTnLst>
                    </p:cTn>
                  </p:par>
                  <p:par>
                    <p:cTn id="283" fill="hold">
                      <p:stCondLst>
                        <p:cond delay="indefinite"/>
                      </p:stCondLst>
                      <p:childTnLst>
                        <p:par>
                          <p:cTn id="284" fill="hold">
                            <p:stCondLst>
                              <p:cond delay="0"/>
                            </p:stCondLst>
                            <p:childTnLst>
                              <p:par>
                                <p:cTn id="285" presetID="10" presetClass="entr" presetSubtype="0" fill="hold" nodeType="clickEffect">
                                  <p:stCondLst>
                                    <p:cond delay="0"/>
                                  </p:stCondLst>
                                  <p:childTnLst>
                                    <p:set>
                                      <p:cBhvr>
                                        <p:cTn id="286" dur="1" fill="hold">
                                          <p:stCondLst>
                                            <p:cond delay="0"/>
                                          </p:stCondLst>
                                        </p:cTn>
                                        <p:tgtEl>
                                          <p:spTgt spid="108"/>
                                        </p:tgtEl>
                                        <p:attrNameLst>
                                          <p:attrName>style.visibility</p:attrName>
                                        </p:attrNameLst>
                                      </p:cBhvr>
                                      <p:to>
                                        <p:strVal val="visible"/>
                                      </p:to>
                                    </p:set>
                                    <p:animEffect transition="in" filter="fade">
                                      <p:cBhvr>
                                        <p:cTn id="287" dur="500"/>
                                        <p:tgtEl>
                                          <p:spTgt spid="108"/>
                                        </p:tgtEl>
                                      </p:cBhvr>
                                    </p:animEffect>
                                  </p:childTnLst>
                                </p:cTn>
                              </p:par>
                            </p:childTnLst>
                          </p:cTn>
                        </p:par>
                      </p:childTnLst>
                    </p:cTn>
                  </p:par>
                  <p:par>
                    <p:cTn id="288" fill="hold">
                      <p:stCondLst>
                        <p:cond delay="indefinite"/>
                      </p:stCondLst>
                      <p:childTnLst>
                        <p:par>
                          <p:cTn id="289" fill="hold">
                            <p:stCondLst>
                              <p:cond delay="0"/>
                            </p:stCondLst>
                            <p:childTnLst>
                              <p:par>
                                <p:cTn id="290" presetID="10" presetClass="entr" presetSubtype="0" fill="hold" grpId="0" nodeType="clickEffect">
                                  <p:stCondLst>
                                    <p:cond delay="0"/>
                                  </p:stCondLst>
                                  <p:childTnLst>
                                    <p:set>
                                      <p:cBhvr>
                                        <p:cTn id="291" dur="1" fill="hold">
                                          <p:stCondLst>
                                            <p:cond delay="0"/>
                                          </p:stCondLst>
                                        </p:cTn>
                                        <p:tgtEl>
                                          <p:spTgt spid="109"/>
                                        </p:tgtEl>
                                        <p:attrNameLst>
                                          <p:attrName>style.visibility</p:attrName>
                                        </p:attrNameLst>
                                      </p:cBhvr>
                                      <p:to>
                                        <p:strVal val="visible"/>
                                      </p:to>
                                    </p:set>
                                    <p:animEffect transition="in" filter="fade">
                                      <p:cBhvr>
                                        <p:cTn id="292" dur="500"/>
                                        <p:tgtEl>
                                          <p:spTgt spid="109"/>
                                        </p:tgtEl>
                                      </p:cBhvr>
                                    </p:animEffect>
                                  </p:childTnLst>
                                </p:cTn>
                              </p:par>
                            </p:childTnLst>
                          </p:cTn>
                        </p:par>
                      </p:childTnLst>
                    </p:cTn>
                  </p:par>
                  <p:par>
                    <p:cTn id="293" fill="hold">
                      <p:stCondLst>
                        <p:cond delay="indefinite"/>
                      </p:stCondLst>
                      <p:childTnLst>
                        <p:par>
                          <p:cTn id="294" fill="hold">
                            <p:stCondLst>
                              <p:cond delay="0"/>
                            </p:stCondLst>
                            <p:childTnLst>
                              <p:par>
                                <p:cTn id="295" presetID="10" presetClass="entr" presetSubtype="0" fill="hold" nodeType="clickEffect">
                                  <p:stCondLst>
                                    <p:cond delay="0"/>
                                  </p:stCondLst>
                                  <p:childTnLst>
                                    <p:set>
                                      <p:cBhvr>
                                        <p:cTn id="296" dur="1" fill="hold">
                                          <p:stCondLst>
                                            <p:cond delay="0"/>
                                          </p:stCondLst>
                                        </p:cTn>
                                        <p:tgtEl>
                                          <p:spTgt spid="111"/>
                                        </p:tgtEl>
                                        <p:attrNameLst>
                                          <p:attrName>style.visibility</p:attrName>
                                        </p:attrNameLst>
                                      </p:cBhvr>
                                      <p:to>
                                        <p:strVal val="visible"/>
                                      </p:to>
                                    </p:set>
                                    <p:animEffect transition="in" filter="fade">
                                      <p:cBhvr>
                                        <p:cTn id="297" dur="500"/>
                                        <p:tgtEl>
                                          <p:spTgt spid="111"/>
                                        </p:tgtEl>
                                      </p:cBhvr>
                                    </p:animEffect>
                                  </p:childTnLst>
                                </p:cTn>
                              </p:par>
                            </p:childTnLst>
                          </p:cTn>
                        </p:par>
                      </p:childTnLst>
                    </p:cTn>
                  </p:par>
                  <p:par>
                    <p:cTn id="298" fill="hold">
                      <p:stCondLst>
                        <p:cond delay="indefinite"/>
                      </p:stCondLst>
                      <p:childTnLst>
                        <p:par>
                          <p:cTn id="299" fill="hold">
                            <p:stCondLst>
                              <p:cond delay="0"/>
                            </p:stCondLst>
                            <p:childTnLst>
                              <p:par>
                                <p:cTn id="300" presetID="10" presetClass="entr" presetSubtype="0" fill="hold" nodeType="clickEffect">
                                  <p:stCondLst>
                                    <p:cond delay="0"/>
                                  </p:stCondLst>
                                  <p:childTnLst>
                                    <p:set>
                                      <p:cBhvr>
                                        <p:cTn id="301" dur="1" fill="hold">
                                          <p:stCondLst>
                                            <p:cond delay="0"/>
                                          </p:stCondLst>
                                        </p:cTn>
                                        <p:tgtEl>
                                          <p:spTgt spid="113"/>
                                        </p:tgtEl>
                                        <p:attrNameLst>
                                          <p:attrName>style.visibility</p:attrName>
                                        </p:attrNameLst>
                                      </p:cBhvr>
                                      <p:to>
                                        <p:strVal val="visible"/>
                                      </p:to>
                                    </p:set>
                                    <p:animEffect transition="in" filter="fade">
                                      <p:cBhvr>
                                        <p:cTn id="302" dur="500"/>
                                        <p:tgtEl>
                                          <p:spTgt spid="113"/>
                                        </p:tgtEl>
                                      </p:cBhvr>
                                    </p:animEffect>
                                  </p:childTnLst>
                                </p:cTn>
                              </p:par>
                            </p:childTnLst>
                          </p:cTn>
                        </p:par>
                      </p:childTnLst>
                    </p:cTn>
                  </p:par>
                  <p:par>
                    <p:cTn id="303" fill="hold">
                      <p:stCondLst>
                        <p:cond delay="indefinite"/>
                      </p:stCondLst>
                      <p:childTnLst>
                        <p:par>
                          <p:cTn id="304" fill="hold">
                            <p:stCondLst>
                              <p:cond delay="0"/>
                            </p:stCondLst>
                            <p:childTnLst>
                              <p:par>
                                <p:cTn id="305" presetID="10" presetClass="entr" presetSubtype="0" fill="hold" grpId="0" nodeType="clickEffect">
                                  <p:stCondLst>
                                    <p:cond delay="0"/>
                                  </p:stCondLst>
                                  <p:childTnLst>
                                    <p:set>
                                      <p:cBhvr>
                                        <p:cTn id="306" dur="1" fill="hold">
                                          <p:stCondLst>
                                            <p:cond delay="0"/>
                                          </p:stCondLst>
                                        </p:cTn>
                                        <p:tgtEl>
                                          <p:spTgt spid="114"/>
                                        </p:tgtEl>
                                        <p:attrNameLst>
                                          <p:attrName>style.visibility</p:attrName>
                                        </p:attrNameLst>
                                      </p:cBhvr>
                                      <p:to>
                                        <p:strVal val="visible"/>
                                      </p:to>
                                    </p:set>
                                    <p:animEffect transition="in" filter="fade">
                                      <p:cBhvr>
                                        <p:cTn id="307" dur="500"/>
                                        <p:tgtEl>
                                          <p:spTgt spid="114"/>
                                        </p:tgtEl>
                                      </p:cBhvr>
                                    </p:animEffect>
                                  </p:childTnLst>
                                </p:cTn>
                              </p:par>
                            </p:childTnLst>
                          </p:cTn>
                        </p:par>
                      </p:childTnLst>
                    </p:cTn>
                  </p:par>
                  <p:par>
                    <p:cTn id="308" fill="hold">
                      <p:stCondLst>
                        <p:cond delay="indefinite"/>
                      </p:stCondLst>
                      <p:childTnLst>
                        <p:par>
                          <p:cTn id="309" fill="hold">
                            <p:stCondLst>
                              <p:cond delay="0"/>
                            </p:stCondLst>
                            <p:childTnLst>
                              <p:par>
                                <p:cTn id="310" presetID="10" presetClass="entr" presetSubtype="0" fill="hold" grpId="0" nodeType="clickEffect">
                                  <p:stCondLst>
                                    <p:cond delay="0"/>
                                  </p:stCondLst>
                                  <p:childTnLst>
                                    <p:set>
                                      <p:cBhvr>
                                        <p:cTn id="311" dur="1" fill="hold">
                                          <p:stCondLst>
                                            <p:cond delay="0"/>
                                          </p:stCondLst>
                                        </p:cTn>
                                        <p:tgtEl>
                                          <p:spTgt spid="115"/>
                                        </p:tgtEl>
                                        <p:attrNameLst>
                                          <p:attrName>style.visibility</p:attrName>
                                        </p:attrNameLst>
                                      </p:cBhvr>
                                      <p:to>
                                        <p:strVal val="visible"/>
                                      </p:to>
                                    </p:set>
                                    <p:animEffect transition="in" filter="fade">
                                      <p:cBhvr>
                                        <p:cTn id="312" dur="500"/>
                                        <p:tgtEl>
                                          <p:spTgt spid="115"/>
                                        </p:tgtEl>
                                      </p:cBhvr>
                                    </p:animEffect>
                                  </p:childTnLst>
                                </p:cTn>
                              </p:par>
                            </p:childTnLst>
                          </p:cTn>
                        </p:par>
                      </p:childTnLst>
                    </p:cTn>
                  </p:par>
                  <p:par>
                    <p:cTn id="313" fill="hold">
                      <p:stCondLst>
                        <p:cond delay="indefinite"/>
                      </p:stCondLst>
                      <p:childTnLst>
                        <p:par>
                          <p:cTn id="314" fill="hold">
                            <p:stCondLst>
                              <p:cond delay="0"/>
                            </p:stCondLst>
                            <p:childTnLst>
                              <p:par>
                                <p:cTn id="315" presetID="10" presetClass="entr" presetSubtype="0" fill="hold" nodeType="clickEffect">
                                  <p:stCondLst>
                                    <p:cond delay="0"/>
                                  </p:stCondLst>
                                  <p:childTnLst>
                                    <p:set>
                                      <p:cBhvr>
                                        <p:cTn id="316" dur="1" fill="hold">
                                          <p:stCondLst>
                                            <p:cond delay="0"/>
                                          </p:stCondLst>
                                        </p:cTn>
                                        <p:tgtEl>
                                          <p:spTgt spid="117"/>
                                        </p:tgtEl>
                                        <p:attrNameLst>
                                          <p:attrName>style.visibility</p:attrName>
                                        </p:attrNameLst>
                                      </p:cBhvr>
                                      <p:to>
                                        <p:strVal val="visible"/>
                                      </p:to>
                                    </p:set>
                                    <p:animEffect transition="in" filter="fade">
                                      <p:cBhvr>
                                        <p:cTn id="317" dur="500"/>
                                        <p:tgtEl>
                                          <p:spTgt spid="117"/>
                                        </p:tgtEl>
                                      </p:cBhvr>
                                    </p:animEffect>
                                  </p:childTnLst>
                                </p:cTn>
                              </p:par>
                            </p:childTnLst>
                          </p:cTn>
                        </p:par>
                      </p:childTnLst>
                    </p:cTn>
                  </p:par>
                  <p:par>
                    <p:cTn id="318" fill="hold">
                      <p:stCondLst>
                        <p:cond delay="indefinite"/>
                      </p:stCondLst>
                      <p:childTnLst>
                        <p:par>
                          <p:cTn id="319" fill="hold">
                            <p:stCondLst>
                              <p:cond delay="0"/>
                            </p:stCondLst>
                            <p:childTnLst>
                              <p:par>
                                <p:cTn id="320" presetID="10" presetClass="entr" presetSubtype="0" fill="hold" grpId="0" nodeType="clickEffect">
                                  <p:stCondLst>
                                    <p:cond delay="0"/>
                                  </p:stCondLst>
                                  <p:childTnLst>
                                    <p:set>
                                      <p:cBhvr>
                                        <p:cTn id="321" dur="1" fill="hold">
                                          <p:stCondLst>
                                            <p:cond delay="0"/>
                                          </p:stCondLst>
                                        </p:cTn>
                                        <p:tgtEl>
                                          <p:spTgt spid="118"/>
                                        </p:tgtEl>
                                        <p:attrNameLst>
                                          <p:attrName>style.visibility</p:attrName>
                                        </p:attrNameLst>
                                      </p:cBhvr>
                                      <p:to>
                                        <p:strVal val="visible"/>
                                      </p:to>
                                    </p:set>
                                    <p:animEffect transition="in" filter="fade">
                                      <p:cBhvr>
                                        <p:cTn id="322" dur="500"/>
                                        <p:tgtEl>
                                          <p:spTgt spid="118"/>
                                        </p:tgtEl>
                                      </p:cBhvr>
                                    </p:animEffect>
                                  </p:childTnLst>
                                </p:cTn>
                              </p:par>
                            </p:childTnLst>
                          </p:cTn>
                        </p:par>
                      </p:childTnLst>
                    </p:cTn>
                  </p:par>
                  <p:par>
                    <p:cTn id="323" fill="hold">
                      <p:stCondLst>
                        <p:cond delay="indefinite"/>
                      </p:stCondLst>
                      <p:childTnLst>
                        <p:par>
                          <p:cTn id="324" fill="hold">
                            <p:stCondLst>
                              <p:cond delay="0"/>
                            </p:stCondLst>
                            <p:childTnLst>
                              <p:par>
                                <p:cTn id="325" presetID="10" presetClass="entr" presetSubtype="0" fill="hold" grpId="0" nodeType="clickEffect">
                                  <p:stCondLst>
                                    <p:cond delay="0"/>
                                  </p:stCondLst>
                                  <p:childTnLst>
                                    <p:set>
                                      <p:cBhvr>
                                        <p:cTn id="326" dur="1" fill="hold">
                                          <p:stCondLst>
                                            <p:cond delay="0"/>
                                          </p:stCondLst>
                                        </p:cTn>
                                        <p:tgtEl>
                                          <p:spTgt spid="119"/>
                                        </p:tgtEl>
                                        <p:attrNameLst>
                                          <p:attrName>style.visibility</p:attrName>
                                        </p:attrNameLst>
                                      </p:cBhvr>
                                      <p:to>
                                        <p:strVal val="visible"/>
                                      </p:to>
                                    </p:set>
                                    <p:animEffect transition="in" filter="fade">
                                      <p:cBhvr>
                                        <p:cTn id="327" dur="500"/>
                                        <p:tgtEl>
                                          <p:spTgt spid="119"/>
                                        </p:tgtEl>
                                      </p:cBhvr>
                                    </p:animEffect>
                                  </p:childTnLst>
                                </p:cTn>
                              </p:par>
                            </p:childTnLst>
                          </p:cTn>
                        </p:par>
                      </p:childTnLst>
                    </p:cTn>
                  </p:par>
                  <p:par>
                    <p:cTn id="328" fill="hold">
                      <p:stCondLst>
                        <p:cond delay="indefinite"/>
                      </p:stCondLst>
                      <p:childTnLst>
                        <p:par>
                          <p:cTn id="329" fill="hold">
                            <p:stCondLst>
                              <p:cond delay="0"/>
                            </p:stCondLst>
                            <p:childTnLst>
                              <p:par>
                                <p:cTn id="330" presetID="10" presetClass="entr" presetSubtype="0" fill="hold" nodeType="clickEffect">
                                  <p:stCondLst>
                                    <p:cond delay="0"/>
                                  </p:stCondLst>
                                  <p:childTnLst>
                                    <p:set>
                                      <p:cBhvr>
                                        <p:cTn id="331" dur="1" fill="hold">
                                          <p:stCondLst>
                                            <p:cond delay="0"/>
                                          </p:stCondLst>
                                        </p:cTn>
                                        <p:tgtEl>
                                          <p:spTgt spid="121"/>
                                        </p:tgtEl>
                                        <p:attrNameLst>
                                          <p:attrName>style.visibility</p:attrName>
                                        </p:attrNameLst>
                                      </p:cBhvr>
                                      <p:to>
                                        <p:strVal val="visible"/>
                                      </p:to>
                                    </p:set>
                                    <p:animEffect transition="in" filter="fade">
                                      <p:cBhvr>
                                        <p:cTn id="332" dur="500"/>
                                        <p:tgtEl>
                                          <p:spTgt spid="121"/>
                                        </p:tgtEl>
                                      </p:cBhvr>
                                    </p:animEffect>
                                  </p:childTnLst>
                                </p:cTn>
                              </p:par>
                            </p:childTnLst>
                          </p:cTn>
                        </p:par>
                      </p:childTnLst>
                    </p:cTn>
                  </p:par>
                  <p:par>
                    <p:cTn id="333" fill="hold">
                      <p:stCondLst>
                        <p:cond delay="indefinite"/>
                      </p:stCondLst>
                      <p:childTnLst>
                        <p:par>
                          <p:cTn id="334" fill="hold">
                            <p:stCondLst>
                              <p:cond delay="0"/>
                            </p:stCondLst>
                            <p:childTnLst>
                              <p:par>
                                <p:cTn id="335" presetID="10" presetClass="entr" presetSubtype="0" fill="hold" grpId="0" nodeType="clickEffect">
                                  <p:stCondLst>
                                    <p:cond delay="0"/>
                                  </p:stCondLst>
                                  <p:childTnLst>
                                    <p:set>
                                      <p:cBhvr>
                                        <p:cTn id="336" dur="1" fill="hold">
                                          <p:stCondLst>
                                            <p:cond delay="0"/>
                                          </p:stCondLst>
                                        </p:cTn>
                                        <p:tgtEl>
                                          <p:spTgt spid="122"/>
                                        </p:tgtEl>
                                        <p:attrNameLst>
                                          <p:attrName>style.visibility</p:attrName>
                                        </p:attrNameLst>
                                      </p:cBhvr>
                                      <p:to>
                                        <p:strVal val="visible"/>
                                      </p:to>
                                    </p:set>
                                    <p:animEffect transition="in" filter="fade">
                                      <p:cBhvr>
                                        <p:cTn id="337" dur="500"/>
                                        <p:tgtEl>
                                          <p:spTgt spid="122"/>
                                        </p:tgtEl>
                                      </p:cBhvr>
                                    </p:animEffect>
                                  </p:childTnLst>
                                </p:cTn>
                              </p:par>
                            </p:childTnLst>
                          </p:cTn>
                        </p:par>
                      </p:childTnLst>
                    </p:cTn>
                  </p:par>
                  <p:par>
                    <p:cTn id="338" fill="hold">
                      <p:stCondLst>
                        <p:cond delay="indefinite"/>
                      </p:stCondLst>
                      <p:childTnLst>
                        <p:par>
                          <p:cTn id="339" fill="hold">
                            <p:stCondLst>
                              <p:cond delay="0"/>
                            </p:stCondLst>
                            <p:childTnLst>
                              <p:par>
                                <p:cTn id="340" presetID="10" presetClass="entr" presetSubtype="0" fill="hold" grpId="0" nodeType="clickEffect">
                                  <p:stCondLst>
                                    <p:cond delay="0"/>
                                  </p:stCondLst>
                                  <p:childTnLst>
                                    <p:set>
                                      <p:cBhvr>
                                        <p:cTn id="341" dur="1" fill="hold">
                                          <p:stCondLst>
                                            <p:cond delay="0"/>
                                          </p:stCondLst>
                                        </p:cTn>
                                        <p:tgtEl>
                                          <p:spTgt spid="123"/>
                                        </p:tgtEl>
                                        <p:attrNameLst>
                                          <p:attrName>style.visibility</p:attrName>
                                        </p:attrNameLst>
                                      </p:cBhvr>
                                      <p:to>
                                        <p:strVal val="visible"/>
                                      </p:to>
                                    </p:set>
                                    <p:animEffect transition="in" filter="fade">
                                      <p:cBhvr>
                                        <p:cTn id="342" dur="500"/>
                                        <p:tgtEl>
                                          <p:spTgt spid="123"/>
                                        </p:tgtEl>
                                      </p:cBhvr>
                                    </p:animEffect>
                                  </p:childTnLst>
                                </p:cTn>
                              </p:par>
                            </p:childTnLst>
                          </p:cTn>
                        </p:par>
                      </p:childTnLst>
                    </p:cTn>
                  </p:par>
                  <p:par>
                    <p:cTn id="343" fill="hold">
                      <p:stCondLst>
                        <p:cond delay="indefinite"/>
                      </p:stCondLst>
                      <p:childTnLst>
                        <p:par>
                          <p:cTn id="344" fill="hold">
                            <p:stCondLst>
                              <p:cond delay="0"/>
                            </p:stCondLst>
                            <p:childTnLst>
                              <p:par>
                                <p:cTn id="345" presetID="10" presetClass="entr" presetSubtype="0" fill="hold" nodeType="clickEffect">
                                  <p:stCondLst>
                                    <p:cond delay="0"/>
                                  </p:stCondLst>
                                  <p:childTnLst>
                                    <p:set>
                                      <p:cBhvr>
                                        <p:cTn id="346" dur="1" fill="hold">
                                          <p:stCondLst>
                                            <p:cond delay="0"/>
                                          </p:stCondLst>
                                        </p:cTn>
                                        <p:tgtEl>
                                          <p:spTgt spid="125"/>
                                        </p:tgtEl>
                                        <p:attrNameLst>
                                          <p:attrName>style.visibility</p:attrName>
                                        </p:attrNameLst>
                                      </p:cBhvr>
                                      <p:to>
                                        <p:strVal val="visible"/>
                                      </p:to>
                                    </p:set>
                                    <p:animEffect transition="in" filter="fade">
                                      <p:cBhvr>
                                        <p:cTn id="347" dur="500"/>
                                        <p:tgtEl>
                                          <p:spTgt spid="125"/>
                                        </p:tgtEl>
                                      </p:cBhvr>
                                    </p:animEffect>
                                  </p:childTnLst>
                                </p:cTn>
                              </p:par>
                            </p:childTnLst>
                          </p:cTn>
                        </p:par>
                      </p:childTnLst>
                    </p:cTn>
                  </p:par>
                  <p:par>
                    <p:cTn id="348" fill="hold">
                      <p:stCondLst>
                        <p:cond delay="indefinite"/>
                      </p:stCondLst>
                      <p:childTnLst>
                        <p:par>
                          <p:cTn id="349" fill="hold">
                            <p:stCondLst>
                              <p:cond delay="0"/>
                            </p:stCondLst>
                            <p:childTnLst>
                              <p:par>
                                <p:cTn id="350" presetID="10" presetClass="entr" presetSubtype="0" fill="hold" grpId="0" nodeType="clickEffect">
                                  <p:stCondLst>
                                    <p:cond delay="0"/>
                                  </p:stCondLst>
                                  <p:childTnLst>
                                    <p:set>
                                      <p:cBhvr>
                                        <p:cTn id="351" dur="1" fill="hold">
                                          <p:stCondLst>
                                            <p:cond delay="0"/>
                                          </p:stCondLst>
                                        </p:cTn>
                                        <p:tgtEl>
                                          <p:spTgt spid="126"/>
                                        </p:tgtEl>
                                        <p:attrNameLst>
                                          <p:attrName>style.visibility</p:attrName>
                                        </p:attrNameLst>
                                      </p:cBhvr>
                                      <p:to>
                                        <p:strVal val="visible"/>
                                      </p:to>
                                    </p:set>
                                    <p:animEffect transition="in" filter="fade">
                                      <p:cBhvr>
                                        <p:cTn id="352" dur="500"/>
                                        <p:tgtEl>
                                          <p:spTgt spid="126"/>
                                        </p:tgtEl>
                                      </p:cBhvr>
                                    </p:animEffect>
                                  </p:childTnLst>
                                </p:cTn>
                              </p:par>
                            </p:childTnLst>
                          </p:cTn>
                        </p:par>
                      </p:childTnLst>
                    </p:cTn>
                  </p:par>
                  <p:par>
                    <p:cTn id="353" fill="hold">
                      <p:stCondLst>
                        <p:cond delay="indefinite"/>
                      </p:stCondLst>
                      <p:childTnLst>
                        <p:par>
                          <p:cTn id="354" fill="hold">
                            <p:stCondLst>
                              <p:cond delay="0"/>
                            </p:stCondLst>
                            <p:childTnLst>
                              <p:par>
                                <p:cTn id="355" presetID="10" presetClass="entr" presetSubtype="0" fill="hold" grpId="0" nodeType="clickEffect">
                                  <p:stCondLst>
                                    <p:cond delay="0"/>
                                  </p:stCondLst>
                                  <p:childTnLst>
                                    <p:set>
                                      <p:cBhvr>
                                        <p:cTn id="356" dur="1" fill="hold">
                                          <p:stCondLst>
                                            <p:cond delay="0"/>
                                          </p:stCondLst>
                                        </p:cTn>
                                        <p:tgtEl>
                                          <p:spTgt spid="127"/>
                                        </p:tgtEl>
                                        <p:attrNameLst>
                                          <p:attrName>style.visibility</p:attrName>
                                        </p:attrNameLst>
                                      </p:cBhvr>
                                      <p:to>
                                        <p:strVal val="visible"/>
                                      </p:to>
                                    </p:set>
                                    <p:animEffect transition="in" filter="fade">
                                      <p:cBhvr>
                                        <p:cTn id="357" dur="500"/>
                                        <p:tgtEl>
                                          <p:spTgt spid="127"/>
                                        </p:tgtEl>
                                      </p:cBhvr>
                                    </p:animEffect>
                                  </p:childTnLst>
                                </p:cTn>
                              </p:par>
                            </p:childTnLst>
                          </p:cTn>
                        </p:par>
                      </p:childTnLst>
                    </p:cTn>
                  </p:par>
                  <p:par>
                    <p:cTn id="358" fill="hold">
                      <p:stCondLst>
                        <p:cond delay="indefinite"/>
                      </p:stCondLst>
                      <p:childTnLst>
                        <p:par>
                          <p:cTn id="359" fill="hold">
                            <p:stCondLst>
                              <p:cond delay="0"/>
                            </p:stCondLst>
                            <p:childTnLst>
                              <p:par>
                                <p:cTn id="360" presetID="10" presetClass="entr" presetSubtype="0" fill="hold" nodeType="clickEffect">
                                  <p:stCondLst>
                                    <p:cond delay="0"/>
                                  </p:stCondLst>
                                  <p:childTnLst>
                                    <p:set>
                                      <p:cBhvr>
                                        <p:cTn id="361" dur="1" fill="hold">
                                          <p:stCondLst>
                                            <p:cond delay="0"/>
                                          </p:stCondLst>
                                        </p:cTn>
                                        <p:tgtEl>
                                          <p:spTgt spid="129"/>
                                        </p:tgtEl>
                                        <p:attrNameLst>
                                          <p:attrName>style.visibility</p:attrName>
                                        </p:attrNameLst>
                                      </p:cBhvr>
                                      <p:to>
                                        <p:strVal val="visible"/>
                                      </p:to>
                                    </p:set>
                                    <p:animEffect transition="in" filter="fade">
                                      <p:cBhvr>
                                        <p:cTn id="362" dur="500"/>
                                        <p:tgtEl>
                                          <p:spTgt spid="129"/>
                                        </p:tgtEl>
                                      </p:cBhvr>
                                    </p:animEffect>
                                  </p:childTnLst>
                                </p:cTn>
                              </p:par>
                            </p:childTnLst>
                          </p:cTn>
                        </p:par>
                      </p:childTnLst>
                    </p:cTn>
                  </p:par>
                  <p:par>
                    <p:cTn id="363" fill="hold">
                      <p:stCondLst>
                        <p:cond delay="indefinite"/>
                      </p:stCondLst>
                      <p:childTnLst>
                        <p:par>
                          <p:cTn id="364" fill="hold">
                            <p:stCondLst>
                              <p:cond delay="0"/>
                            </p:stCondLst>
                            <p:childTnLst>
                              <p:par>
                                <p:cTn id="365" presetID="10" presetClass="entr" presetSubtype="0" fill="hold" grpId="0" nodeType="clickEffect">
                                  <p:stCondLst>
                                    <p:cond delay="0"/>
                                  </p:stCondLst>
                                  <p:childTnLst>
                                    <p:set>
                                      <p:cBhvr>
                                        <p:cTn id="366" dur="1" fill="hold">
                                          <p:stCondLst>
                                            <p:cond delay="0"/>
                                          </p:stCondLst>
                                        </p:cTn>
                                        <p:tgtEl>
                                          <p:spTgt spid="130"/>
                                        </p:tgtEl>
                                        <p:attrNameLst>
                                          <p:attrName>style.visibility</p:attrName>
                                        </p:attrNameLst>
                                      </p:cBhvr>
                                      <p:to>
                                        <p:strVal val="visible"/>
                                      </p:to>
                                    </p:set>
                                    <p:animEffect transition="in" filter="fade">
                                      <p:cBhvr>
                                        <p:cTn id="367"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7" grpId="0" animBg="1"/>
      <p:bldP spid="23" grpId="0" animBg="1"/>
      <p:bldP spid="26" grpId="0" animBg="1"/>
      <p:bldP spid="30" grpId="0" animBg="1"/>
      <p:bldP spid="33" grpId="0" animBg="1"/>
      <p:bldP spid="37" grpId="0" animBg="1"/>
      <p:bldP spid="42" grpId="0" animBg="1"/>
      <p:bldP spid="45" grpId="0" animBg="1"/>
      <p:bldP spid="49" grpId="0" animBg="1"/>
      <p:bldP spid="50" grpId="0" animBg="1"/>
      <p:bldP spid="51" grpId="0" animBg="1"/>
      <p:bldP spid="54" grpId="0" animBg="1"/>
      <p:bldP spid="57" grpId="0" animBg="1"/>
      <p:bldP spid="60" grpId="0" animBg="1"/>
      <p:bldP spid="63" grpId="0" animBg="1"/>
      <p:bldP spid="65" grpId="0" animBg="1"/>
      <p:bldP spid="70" grpId="0" animBg="1"/>
      <p:bldP spid="73" grpId="0" animBg="1"/>
      <p:bldP spid="75" grpId="0" animBg="1"/>
      <p:bldP spid="78" grpId="0" animBg="1"/>
      <p:bldP spid="81" grpId="0" animBg="1"/>
      <p:bldP spid="84" grpId="0" animBg="1"/>
      <p:bldP spid="87" grpId="0" animBg="1"/>
      <p:bldP spid="90" grpId="0" animBg="1"/>
      <p:bldP spid="93" grpId="0" animBg="1"/>
      <p:bldP spid="94" grpId="0" animBg="1"/>
      <p:bldP spid="97" grpId="0" animBg="1"/>
      <p:bldP spid="100" grpId="0" animBg="1"/>
      <p:bldP spid="103" grpId="0" animBg="1"/>
      <p:bldP spid="106" grpId="0" animBg="1"/>
      <p:bldP spid="109" grpId="0" animBg="1"/>
      <p:bldP spid="114" grpId="0" animBg="1"/>
      <p:bldP spid="115" grpId="0" animBg="1"/>
      <p:bldP spid="118" grpId="0" animBg="1"/>
      <p:bldP spid="119" grpId="0" animBg="1"/>
      <p:bldP spid="122" grpId="0" animBg="1"/>
      <p:bldP spid="123" grpId="0" animBg="1"/>
      <p:bldP spid="126" grpId="0" animBg="1"/>
      <p:bldP spid="127" grpId="0" animBg="1"/>
      <p:bldP spid="13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793D1-7162-E53F-5DE4-884412B1F95E}"/>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7BB4A031-658A-5BD7-CAA9-99B0A4C1EE76}"/>
              </a:ext>
            </a:extLst>
          </p:cNvPr>
          <p:cNvGraphicFramePr/>
          <p:nvPr>
            <p:extLst>
              <p:ext uri="{D42A27DB-BD31-4B8C-83A1-F6EECF244321}">
                <p14:modId xmlns:p14="http://schemas.microsoft.com/office/powerpoint/2010/main" val="1098759099"/>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F205272D-8273-25EA-2CEA-E6C08078FAB8}"/>
              </a:ext>
            </a:extLst>
          </p:cNvPr>
          <p:cNvSpPr/>
          <p:nvPr/>
        </p:nvSpPr>
        <p:spPr>
          <a:xfrm>
            <a:off x="443765" y="122768"/>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1A59C33B-5729-D326-55F2-E3B6B3EC8EB3}"/>
              </a:ext>
            </a:extLst>
          </p:cNvPr>
          <p:cNvSpPr txBox="1"/>
          <p:nvPr/>
        </p:nvSpPr>
        <p:spPr>
          <a:xfrm>
            <a:off x="2483768" y="1196752"/>
            <a:ext cx="4572000" cy="3416320"/>
          </a:xfrm>
          <a:prstGeom prst="rect">
            <a:avLst/>
          </a:prstGeom>
          <a:solidFill>
            <a:schemeClr val="accent1"/>
          </a:solidFill>
        </p:spPr>
        <p:txBody>
          <a:bodyPr wrap="square">
            <a:spAutoFit/>
          </a:bodyPr>
          <a:lstStyle/>
          <a:p>
            <a:pPr algn="l">
              <a:buNone/>
            </a:pPr>
            <a:r>
              <a:rPr lang="en-US" b="1" i="0" dirty="0" err="1">
                <a:solidFill>
                  <a:schemeClr val="bg1"/>
                </a:solidFill>
                <a:effectLst/>
                <a:latin typeface="Udemy Sans"/>
              </a:rPr>
              <a:t>Rsync</a:t>
            </a:r>
            <a:r>
              <a:rPr lang="en-US" b="0" i="0" dirty="0">
                <a:solidFill>
                  <a:schemeClr val="bg1"/>
                </a:solidFill>
                <a:effectLst/>
                <a:latin typeface="Udemy Sans"/>
              </a:rPr>
              <a:t> is a fast and versatile utility that synchronizes files and directories between two locations that can be local or remote.</a:t>
            </a:r>
          </a:p>
          <a:p>
            <a:pPr algn="l">
              <a:buNone/>
            </a:pPr>
            <a:r>
              <a:rPr lang="en-US" b="0" i="0" dirty="0">
                <a:solidFill>
                  <a:schemeClr val="bg1"/>
                </a:solidFill>
                <a:effectLst/>
                <a:latin typeface="Udemy Sans"/>
              </a:rPr>
              <a:t>Think of </a:t>
            </a:r>
            <a:r>
              <a:rPr lang="en-US" b="0" i="0" dirty="0" err="1">
                <a:solidFill>
                  <a:schemeClr val="bg1"/>
                </a:solidFill>
                <a:effectLst/>
                <a:latin typeface="Udemy Sans"/>
              </a:rPr>
              <a:t>rsync</a:t>
            </a:r>
            <a:r>
              <a:rPr lang="en-US" b="0" i="0" dirty="0">
                <a:solidFill>
                  <a:schemeClr val="bg1"/>
                </a:solidFill>
                <a:effectLst/>
                <a:latin typeface="Udemy Sans"/>
              </a:rPr>
              <a:t> as of a very complex command, with tons of options, that is widely used for backups and mirroring. It’s like an improved copy command.</a:t>
            </a:r>
          </a:p>
          <a:p>
            <a:pPr algn="l">
              <a:buNone/>
            </a:pPr>
            <a:endParaRPr lang="en-US" dirty="0">
              <a:solidFill>
                <a:schemeClr val="bg1"/>
              </a:solidFill>
              <a:latin typeface="Udemy Sans"/>
            </a:endParaRPr>
          </a:p>
          <a:p>
            <a:pPr algn="l">
              <a:buNone/>
            </a:pPr>
            <a:r>
              <a:rPr lang="en-US" dirty="0" err="1">
                <a:solidFill>
                  <a:schemeClr val="bg1"/>
                </a:solidFill>
                <a:latin typeface="Udemy Sans"/>
              </a:rPr>
              <a:t>rsync</a:t>
            </a:r>
            <a:r>
              <a:rPr lang="en-US" b="0" i="0" dirty="0">
                <a:solidFill>
                  <a:schemeClr val="bg1"/>
                </a:solidFill>
                <a:effectLst/>
                <a:latin typeface="Udemy Sans"/>
              </a:rPr>
              <a:t> is preinstalled on all major Linux distributions and on Mac OS.</a:t>
            </a:r>
          </a:p>
          <a:p>
            <a:pPr algn="l"/>
            <a:r>
              <a:rPr lang="en-US" b="0" i="0" dirty="0">
                <a:solidFill>
                  <a:schemeClr val="bg1"/>
                </a:solidFill>
                <a:effectLst/>
                <a:latin typeface="Udemy Sans"/>
              </a:rPr>
              <a:t>Let's get started with a basic example:</a:t>
            </a:r>
          </a:p>
          <a:p>
            <a:pPr algn="l">
              <a:buNone/>
            </a:pPr>
            <a:endParaRPr lang="en-US" b="0" i="0" dirty="0">
              <a:solidFill>
                <a:schemeClr val="bg1"/>
              </a:solidFill>
              <a:effectLst/>
              <a:latin typeface="Udemy Sans"/>
            </a:endParaRPr>
          </a:p>
        </p:txBody>
      </p:sp>
      <p:sp>
        <p:nvSpPr>
          <p:cNvPr id="10" name="CasellaDiTesto 9">
            <a:extLst>
              <a:ext uri="{FF2B5EF4-FFF2-40B4-BE49-F238E27FC236}">
                <a16:creationId xmlns:a16="http://schemas.microsoft.com/office/drawing/2014/main" id="{E6788EBD-85AE-9980-DD7C-5A906DA030B6}"/>
              </a:ext>
            </a:extLst>
          </p:cNvPr>
          <p:cNvSpPr txBox="1"/>
          <p:nvPr/>
        </p:nvSpPr>
        <p:spPr>
          <a:xfrm>
            <a:off x="2483768" y="4725144"/>
            <a:ext cx="4572000" cy="1477328"/>
          </a:xfrm>
          <a:prstGeom prst="rect">
            <a:avLst/>
          </a:prstGeom>
          <a:solidFill>
            <a:schemeClr val="accent1"/>
          </a:solidFill>
        </p:spPr>
        <p:txBody>
          <a:bodyPr wrap="square">
            <a:spAutoFit/>
          </a:bodyPr>
          <a:lstStyle/>
          <a:p>
            <a:r>
              <a:rPr lang="en-US" dirty="0">
                <a:solidFill>
                  <a:schemeClr val="bg1"/>
                </a:solidFill>
              </a:rPr>
              <a:t>Suppose you want a backup </a:t>
            </a:r>
            <a:r>
              <a:rPr lang="en-US" dirty="0" err="1">
                <a:solidFill>
                  <a:schemeClr val="bg1"/>
                </a:solidFill>
              </a:rPr>
              <a:t>sn</a:t>
            </a:r>
            <a:r>
              <a:rPr lang="en-US" dirty="0">
                <a:solidFill>
                  <a:schemeClr val="bg1"/>
                </a:solidFill>
              </a:rPr>
              <a:t> your directory where important files resides.</a:t>
            </a:r>
          </a:p>
          <a:p>
            <a:endParaRPr lang="en-US" dirty="0">
              <a:solidFill>
                <a:schemeClr val="bg1"/>
              </a:solidFill>
            </a:endParaRPr>
          </a:p>
          <a:p>
            <a:r>
              <a:rPr lang="en-US" dirty="0">
                <a:solidFill>
                  <a:schemeClr val="bg1"/>
                </a:solidFill>
              </a:rPr>
              <a:t>Instead of copying the directory using the </a:t>
            </a:r>
            <a:r>
              <a:rPr lang="en-US" dirty="0" err="1">
                <a:solidFill>
                  <a:schemeClr val="bg1"/>
                </a:solidFill>
              </a:rPr>
              <a:t>scp</a:t>
            </a:r>
            <a:r>
              <a:rPr lang="en-US" dirty="0">
                <a:solidFill>
                  <a:schemeClr val="bg1"/>
                </a:solidFill>
              </a:rPr>
              <a:t> command you can use </a:t>
            </a:r>
            <a:r>
              <a:rPr lang="en-US" dirty="0" err="1">
                <a:solidFill>
                  <a:schemeClr val="bg1"/>
                </a:solidFill>
              </a:rPr>
              <a:t>rsync</a:t>
            </a:r>
            <a:endParaRPr lang="it-IT" dirty="0">
              <a:solidFill>
                <a:schemeClr val="bg1"/>
              </a:solidFill>
            </a:endParaRPr>
          </a:p>
        </p:txBody>
      </p:sp>
      <p:pic>
        <p:nvPicPr>
          <p:cNvPr id="14" name="Immagine 13">
            <a:extLst>
              <a:ext uri="{FF2B5EF4-FFF2-40B4-BE49-F238E27FC236}">
                <a16:creationId xmlns:a16="http://schemas.microsoft.com/office/drawing/2014/main" id="{64C3BCE1-ED06-7BA4-A543-E2078BDEB326}"/>
              </a:ext>
            </a:extLst>
          </p:cNvPr>
          <p:cNvPicPr>
            <a:picLocks noChangeAspect="1"/>
          </p:cNvPicPr>
          <p:nvPr/>
        </p:nvPicPr>
        <p:blipFill>
          <a:blip r:embed="rId7"/>
          <a:stretch>
            <a:fillRect/>
          </a:stretch>
        </p:blipFill>
        <p:spPr>
          <a:xfrm>
            <a:off x="1497063" y="1211388"/>
            <a:ext cx="6149873" cy="4435224"/>
          </a:xfrm>
          <a:prstGeom prst="rect">
            <a:avLst/>
          </a:prstGeom>
        </p:spPr>
      </p:pic>
      <p:sp>
        <p:nvSpPr>
          <p:cNvPr id="16" name="Ovale 15">
            <a:extLst>
              <a:ext uri="{FF2B5EF4-FFF2-40B4-BE49-F238E27FC236}">
                <a16:creationId xmlns:a16="http://schemas.microsoft.com/office/drawing/2014/main" id="{BD2A6A33-C2C6-DC8E-95B2-D1D5468404E3}"/>
              </a:ext>
            </a:extLst>
          </p:cNvPr>
          <p:cNvSpPr/>
          <p:nvPr/>
        </p:nvSpPr>
        <p:spPr>
          <a:xfrm>
            <a:off x="4229708" y="1484784"/>
            <a:ext cx="1080120" cy="4075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Ovale 17">
            <a:extLst>
              <a:ext uri="{FF2B5EF4-FFF2-40B4-BE49-F238E27FC236}">
                <a16:creationId xmlns:a16="http://schemas.microsoft.com/office/drawing/2014/main" id="{7C494CB9-823D-3C7C-E6F6-4FF367B03668}"/>
              </a:ext>
            </a:extLst>
          </p:cNvPr>
          <p:cNvSpPr/>
          <p:nvPr/>
        </p:nvSpPr>
        <p:spPr>
          <a:xfrm>
            <a:off x="4233192" y="2773141"/>
            <a:ext cx="1440160" cy="4795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Ovale 19">
            <a:extLst>
              <a:ext uri="{FF2B5EF4-FFF2-40B4-BE49-F238E27FC236}">
                <a16:creationId xmlns:a16="http://schemas.microsoft.com/office/drawing/2014/main" id="{2A4FB286-8E7D-55EA-40EB-104E9511EEB1}"/>
              </a:ext>
            </a:extLst>
          </p:cNvPr>
          <p:cNvSpPr/>
          <p:nvPr/>
        </p:nvSpPr>
        <p:spPr>
          <a:xfrm>
            <a:off x="4229708" y="3212642"/>
            <a:ext cx="2668869" cy="4088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CasellaDiTesto 23">
            <a:extLst>
              <a:ext uri="{FF2B5EF4-FFF2-40B4-BE49-F238E27FC236}">
                <a16:creationId xmlns:a16="http://schemas.microsoft.com/office/drawing/2014/main" id="{ACAD9723-8011-B190-2491-D98D4EC11807}"/>
              </a:ext>
            </a:extLst>
          </p:cNvPr>
          <p:cNvSpPr txBox="1"/>
          <p:nvPr/>
        </p:nvSpPr>
        <p:spPr>
          <a:xfrm>
            <a:off x="3370520" y="1068932"/>
            <a:ext cx="4572000" cy="2862322"/>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The </a:t>
            </a:r>
            <a:r>
              <a:rPr lang="en-US" b="1" i="0" dirty="0">
                <a:solidFill>
                  <a:schemeClr val="bg1"/>
                </a:solidFill>
                <a:effectLst/>
                <a:latin typeface="Udemy Sans"/>
              </a:rPr>
              <a:t>-a</a:t>
            </a:r>
            <a:r>
              <a:rPr lang="en-US" b="0" i="0" dirty="0">
                <a:solidFill>
                  <a:schemeClr val="bg1"/>
                </a:solidFill>
                <a:effectLst/>
                <a:latin typeface="Udemy Sans"/>
              </a:rPr>
              <a:t> option is telling </a:t>
            </a:r>
            <a:r>
              <a:rPr lang="en-US" b="0" i="0" dirty="0" err="1">
                <a:solidFill>
                  <a:schemeClr val="bg1"/>
                </a:solidFill>
                <a:effectLst/>
                <a:latin typeface="Udemy Sans"/>
              </a:rPr>
              <a:t>rsync</a:t>
            </a:r>
            <a:r>
              <a:rPr lang="en-US" b="0" i="0" dirty="0">
                <a:solidFill>
                  <a:schemeClr val="bg1"/>
                </a:solidFill>
                <a:effectLst/>
                <a:latin typeface="Udemy Sans"/>
              </a:rPr>
              <a:t> to run in archive mode and it means it will copy directories</a:t>
            </a:r>
          </a:p>
          <a:p>
            <a:pPr algn="l">
              <a:buNone/>
            </a:pPr>
            <a:r>
              <a:rPr lang="en-US" b="0" i="0" dirty="0">
                <a:solidFill>
                  <a:schemeClr val="bg1"/>
                </a:solidFill>
                <a:effectLst/>
                <a:latin typeface="Udemy Sans"/>
              </a:rPr>
              <a:t>recursively, preserve </a:t>
            </a:r>
            <a:r>
              <a:rPr lang="en-US" b="0" i="0" dirty="0" err="1">
                <a:solidFill>
                  <a:schemeClr val="bg1"/>
                </a:solidFill>
                <a:effectLst/>
                <a:latin typeface="Udemy Sans"/>
              </a:rPr>
              <a:t>symlinks</a:t>
            </a:r>
            <a:r>
              <a:rPr lang="en-US" b="0" i="0" dirty="0">
                <a:solidFill>
                  <a:schemeClr val="bg1"/>
                </a:solidFill>
                <a:effectLst/>
                <a:latin typeface="Udemy Sans"/>
              </a:rPr>
              <a:t>, the owner, the group and the permissions. It will copy the files as they are.</a:t>
            </a:r>
          </a:p>
          <a:p>
            <a:pPr algn="l"/>
            <a:r>
              <a:rPr lang="en-US" b="0" i="0" dirty="0">
                <a:solidFill>
                  <a:schemeClr val="bg1"/>
                </a:solidFill>
                <a:effectLst/>
                <a:latin typeface="Udemy Sans"/>
              </a:rPr>
              <a:t>The </a:t>
            </a:r>
            <a:r>
              <a:rPr lang="en-US" b="1" i="0" dirty="0">
                <a:solidFill>
                  <a:schemeClr val="bg1"/>
                </a:solidFill>
                <a:effectLst/>
                <a:latin typeface="Udemy Sans"/>
              </a:rPr>
              <a:t>-v</a:t>
            </a:r>
            <a:r>
              <a:rPr lang="en-US" b="0" i="0" dirty="0">
                <a:solidFill>
                  <a:schemeClr val="bg1"/>
                </a:solidFill>
                <a:effectLst/>
                <a:latin typeface="Udemy Sans"/>
              </a:rPr>
              <a:t> option indicates to run in verbose mode. </a:t>
            </a:r>
            <a:r>
              <a:rPr lang="en-US" b="0" i="0" dirty="0" err="1">
                <a:solidFill>
                  <a:schemeClr val="bg1"/>
                </a:solidFill>
                <a:effectLst/>
                <a:latin typeface="Udemy Sans"/>
              </a:rPr>
              <a:t>rsync</a:t>
            </a:r>
            <a:r>
              <a:rPr lang="en-US" b="0" i="0" dirty="0">
                <a:solidFill>
                  <a:schemeClr val="bg1"/>
                </a:solidFill>
                <a:effectLst/>
                <a:latin typeface="Udemy Sans"/>
              </a:rPr>
              <a:t> will print out everything it does.</a:t>
            </a:r>
          </a:p>
          <a:p>
            <a:pPr algn="l"/>
            <a:endParaRPr lang="en-US" dirty="0">
              <a:solidFill>
                <a:schemeClr val="bg1"/>
              </a:solidFill>
              <a:latin typeface="Udemy Sans"/>
            </a:endParaRPr>
          </a:p>
          <a:p>
            <a:r>
              <a:rPr lang="en-US" dirty="0">
                <a:solidFill>
                  <a:schemeClr val="bg1"/>
                </a:solidFill>
              </a:rPr>
              <a:t>If the destination directory does not exist, </a:t>
            </a:r>
            <a:r>
              <a:rPr lang="en-US" dirty="0" err="1">
                <a:solidFill>
                  <a:schemeClr val="bg1"/>
                </a:solidFill>
              </a:rPr>
              <a:t>rsync</a:t>
            </a:r>
            <a:r>
              <a:rPr lang="en-US" dirty="0">
                <a:solidFill>
                  <a:schemeClr val="bg1"/>
                </a:solidFill>
              </a:rPr>
              <a:t> will create it.</a:t>
            </a:r>
            <a:endParaRPr lang="en-US" b="0" i="0" dirty="0">
              <a:solidFill>
                <a:schemeClr val="bg1"/>
              </a:solidFill>
              <a:effectLst/>
              <a:latin typeface="Udemy Sans"/>
            </a:endParaRPr>
          </a:p>
        </p:txBody>
      </p:sp>
      <p:sp>
        <p:nvSpPr>
          <p:cNvPr id="27" name="Ovale 26">
            <a:extLst>
              <a:ext uri="{FF2B5EF4-FFF2-40B4-BE49-F238E27FC236}">
                <a16:creationId xmlns:a16="http://schemas.microsoft.com/office/drawing/2014/main" id="{9527AE25-0350-141E-2A42-529DCBB79256}"/>
              </a:ext>
            </a:extLst>
          </p:cNvPr>
          <p:cNvSpPr/>
          <p:nvPr/>
        </p:nvSpPr>
        <p:spPr>
          <a:xfrm>
            <a:off x="1373149" y="3619480"/>
            <a:ext cx="2046723" cy="99359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Ovale 27">
            <a:extLst>
              <a:ext uri="{FF2B5EF4-FFF2-40B4-BE49-F238E27FC236}">
                <a16:creationId xmlns:a16="http://schemas.microsoft.com/office/drawing/2014/main" id="{54B950E3-6292-2EF3-F5EA-85367A582FAC}"/>
              </a:ext>
            </a:extLst>
          </p:cNvPr>
          <p:cNvSpPr/>
          <p:nvPr/>
        </p:nvSpPr>
        <p:spPr>
          <a:xfrm>
            <a:off x="1253806" y="4613072"/>
            <a:ext cx="4470324" cy="27339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4" name="CasellaDiTesto 33">
            <a:extLst>
              <a:ext uri="{FF2B5EF4-FFF2-40B4-BE49-F238E27FC236}">
                <a16:creationId xmlns:a16="http://schemas.microsoft.com/office/drawing/2014/main" id="{8ED332F4-90E7-5C4B-75F9-BDEC0E583847}"/>
              </a:ext>
            </a:extLst>
          </p:cNvPr>
          <p:cNvSpPr txBox="1"/>
          <p:nvPr/>
        </p:nvSpPr>
        <p:spPr>
          <a:xfrm>
            <a:off x="2188184" y="4117030"/>
            <a:ext cx="4572000" cy="923330"/>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Though it looks like it does the same as cp, in fact, it doesn't; if I run the command again, it won’t copy the same files in directories.</a:t>
            </a:r>
          </a:p>
        </p:txBody>
      </p:sp>
      <p:pic>
        <p:nvPicPr>
          <p:cNvPr id="36" name="Immagine 35">
            <a:extLst>
              <a:ext uri="{FF2B5EF4-FFF2-40B4-BE49-F238E27FC236}">
                <a16:creationId xmlns:a16="http://schemas.microsoft.com/office/drawing/2014/main" id="{CB06DF6B-D3FA-DE46-BEAE-9C4A06F30B53}"/>
              </a:ext>
            </a:extLst>
          </p:cNvPr>
          <p:cNvPicPr>
            <a:picLocks noChangeAspect="1"/>
          </p:cNvPicPr>
          <p:nvPr/>
        </p:nvPicPr>
        <p:blipFill>
          <a:blip r:embed="rId8"/>
          <a:stretch>
            <a:fillRect/>
          </a:stretch>
        </p:blipFill>
        <p:spPr>
          <a:xfrm>
            <a:off x="1485632" y="1211388"/>
            <a:ext cx="6172735" cy="4435224"/>
          </a:xfrm>
          <a:prstGeom prst="rect">
            <a:avLst/>
          </a:prstGeom>
        </p:spPr>
      </p:pic>
      <p:sp>
        <p:nvSpPr>
          <p:cNvPr id="38" name="Ovale 37">
            <a:extLst>
              <a:ext uri="{FF2B5EF4-FFF2-40B4-BE49-F238E27FC236}">
                <a16:creationId xmlns:a16="http://schemas.microsoft.com/office/drawing/2014/main" id="{E6870406-CC31-8800-11A4-C1532CD31A1C}"/>
              </a:ext>
            </a:extLst>
          </p:cNvPr>
          <p:cNvSpPr/>
          <p:nvPr/>
        </p:nvSpPr>
        <p:spPr>
          <a:xfrm>
            <a:off x="4241139" y="1486370"/>
            <a:ext cx="2657438" cy="4075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9" name="Ovale 38">
            <a:extLst>
              <a:ext uri="{FF2B5EF4-FFF2-40B4-BE49-F238E27FC236}">
                <a16:creationId xmlns:a16="http://schemas.microsoft.com/office/drawing/2014/main" id="{A41C9862-C296-C33D-CC66-4C5CE7614BB2}"/>
              </a:ext>
            </a:extLst>
          </p:cNvPr>
          <p:cNvSpPr/>
          <p:nvPr/>
        </p:nvSpPr>
        <p:spPr>
          <a:xfrm>
            <a:off x="1373149" y="1873398"/>
            <a:ext cx="519451" cy="3455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1" name="CasellaDiTesto 40">
            <a:extLst>
              <a:ext uri="{FF2B5EF4-FFF2-40B4-BE49-F238E27FC236}">
                <a16:creationId xmlns:a16="http://schemas.microsoft.com/office/drawing/2014/main" id="{A6B70CFF-5207-D85D-5438-10A82C752F9A}"/>
              </a:ext>
            </a:extLst>
          </p:cNvPr>
          <p:cNvSpPr txBox="1"/>
          <p:nvPr/>
        </p:nvSpPr>
        <p:spPr>
          <a:xfrm>
            <a:off x="2383816" y="3127494"/>
            <a:ext cx="4572000" cy="2862322"/>
          </a:xfrm>
          <a:prstGeom prst="rect">
            <a:avLst/>
          </a:prstGeom>
          <a:solidFill>
            <a:schemeClr val="accent1"/>
          </a:solidFill>
        </p:spPr>
        <p:txBody>
          <a:bodyPr wrap="square">
            <a:spAutoFit/>
          </a:bodyPr>
          <a:lstStyle/>
          <a:p>
            <a:pPr algn="l">
              <a:buNone/>
            </a:pPr>
            <a:r>
              <a:rPr lang="en-US" b="0" i="0" dirty="0" err="1">
                <a:solidFill>
                  <a:schemeClr val="bg1"/>
                </a:solidFill>
                <a:effectLst/>
                <a:latin typeface="Udemy Sans"/>
              </a:rPr>
              <a:t>Rsync</a:t>
            </a:r>
            <a:r>
              <a:rPr lang="en-US" b="0" i="0" dirty="0">
                <a:solidFill>
                  <a:schemeClr val="bg1"/>
                </a:solidFill>
                <a:effectLst/>
                <a:latin typeface="Udemy Sans"/>
              </a:rPr>
              <a:t> finds files that need to be transferred using a quick check algorithm that looks for files that have changed in size or in last modified time. Since no file was exchanged, </a:t>
            </a:r>
            <a:r>
              <a:rPr lang="en-US" b="0" i="0" dirty="0" err="1">
                <a:solidFill>
                  <a:schemeClr val="bg1"/>
                </a:solidFill>
                <a:effectLst/>
                <a:latin typeface="Udemy Sans"/>
              </a:rPr>
              <a:t>rsync</a:t>
            </a:r>
            <a:r>
              <a:rPr lang="en-US" b="0" i="0" dirty="0">
                <a:solidFill>
                  <a:schemeClr val="bg1"/>
                </a:solidFill>
                <a:effectLst/>
                <a:latin typeface="Udemy Sans"/>
              </a:rPr>
              <a:t> does nothing.</a:t>
            </a:r>
          </a:p>
          <a:p>
            <a:pPr algn="l">
              <a:buNone/>
            </a:pPr>
            <a:endParaRPr lang="en-US" dirty="0">
              <a:solidFill>
                <a:schemeClr val="bg1"/>
              </a:solidFill>
              <a:latin typeface="Udemy Sans"/>
            </a:endParaRPr>
          </a:p>
          <a:p>
            <a:r>
              <a:rPr lang="en-US" dirty="0">
                <a:solidFill>
                  <a:schemeClr val="bg1"/>
                </a:solidFill>
              </a:rPr>
              <a:t>if you don't want to display output messages</a:t>
            </a:r>
          </a:p>
          <a:p>
            <a:r>
              <a:rPr lang="en-US" u="sng" dirty="0">
                <a:solidFill>
                  <a:schemeClr val="bg1"/>
                </a:solidFill>
              </a:rPr>
              <a:t>use the </a:t>
            </a:r>
            <a:r>
              <a:rPr lang="en-US" b="1" u="sng" dirty="0">
                <a:solidFill>
                  <a:schemeClr val="bg1"/>
                </a:solidFill>
              </a:rPr>
              <a:t>-q</a:t>
            </a:r>
            <a:r>
              <a:rPr lang="en-US" u="sng" dirty="0">
                <a:solidFill>
                  <a:schemeClr val="bg1"/>
                </a:solidFill>
              </a:rPr>
              <a:t> option, which stands for quiet instead of v.</a:t>
            </a:r>
          </a:p>
          <a:p>
            <a:pPr algn="l">
              <a:buNone/>
            </a:pPr>
            <a:endParaRPr lang="en-US" b="0" i="0" dirty="0">
              <a:solidFill>
                <a:schemeClr val="bg1"/>
              </a:solidFill>
              <a:effectLst/>
              <a:latin typeface="Udemy Sans"/>
            </a:endParaRPr>
          </a:p>
        </p:txBody>
      </p:sp>
      <p:pic>
        <p:nvPicPr>
          <p:cNvPr id="44" name="Immagine 43">
            <a:extLst>
              <a:ext uri="{FF2B5EF4-FFF2-40B4-BE49-F238E27FC236}">
                <a16:creationId xmlns:a16="http://schemas.microsoft.com/office/drawing/2014/main" id="{BA2294AB-008E-2F56-7346-7F7641BC8524}"/>
              </a:ext>
            </a:extLst>
          </p:cNvPr>
          <p:cNvPicPr>
            <a:picLocks noChangeAspect="1"/>
          </p:cNvPicPr>
          <p:nvPr/>
        </p:nvPicPr>
        <p:blipFill>
          <a:blip r:embed="rId9"/>
          <a:stretch>
            <a:fillRect/>
          </a:stretch>
        </p:blipFill>
        <p:spPr>
          <a:xfrm>
            <a:off x="1485632" y="1207577"/>
            <a:ext cx="6172735" cy="4442845"/>
          </a:xfrm>
          <a:prstGeom prst="rect">
            <a:avLst/>
          </a:prstGeom>
        </p:spPr>
      </p:pic>
      <p:sp>
        <p:nvSpPr>
          <p:cNvPr id="46" name="Ovale 45">
            <a:extLst>
              <a:ext uri="{FF2B5EF4-FFF2-40B4-BE49-F238E27FC236}">
                <a16:creationId xmlns:a16="http://schemas.microsoft.com/office/drawing/2014/main" id="{69C58D3B-44A9-894A-38C5-C54A134D0F35}"/>
              </a:ext>
            </a:extLst>
          </p:cNvPr>
          <p:cNvSpPr/>
          <p:nvPr/>
        </p:nvSpPr>
        <p:spPr>
          <a:xfrm>
            <a:off x="4860032" y="1596856"/>
            <a:ext cx="276432" cy="2977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8" name="CasellaDiTesto 47">
            <a:extLst>
              <a:ext uri="{FF2B5EF4-FFF2-40B4-BE49-F238E27FC236}">
                <a16:creationId xmlns:a16="http://schemas.microsoft.com/office/drawing/2014/main" id="{781ADA06-74CA-0723-ADA8-FED01B8E31B5}"/>
              </a:ext>
            </a:extLst>
          </p:cNvPr>
          <p:cNvSpPr txBox="1"/>
          <p:nvPr/>
        </p:nvSpPr>
        <p:spPr>
          <a:xfrm>
            <a:off x="2312753" y="2828901"/>
            <a:ext cx="4572000" cy="923330"/>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Now, let's suppose something has changed in the </a:t>
            </a:r>
            <a:r>
              <a:rPr lang="en-US" b="0" i="0" dirty="0" err="1">
                <a:solidFill>
                  <a:schemeClr val="bg1"/>
                </a:solidFill>
                <a:effectLst/>
                <a:latin typeface="Udemy Sans"/>
              </a:rPr>
              <a:t>sourse</a:t>
            </a:r>
            <a:r>
              <a:rPr lang="en-US" b="0" i="0" dirty="0">
                <a:solidFill>
                  <a:schemeClr val="bg1"/>
                </a:solidFill>
                <a:effectLst/>
                <a:latin typeface="Udemy Sans"/>
              </a:rPr>
              <a:t> location, like, for example, the user has changed b.txt file</a:t>
            </a:r>
          </a:p>
        </p:txBody>
      </p:sp>
      <p:pic>
        <p:nvPicPr>
          <p:cNvPr id="55" name="Immagine 54">
            <a:extLst>
              <a:ext uri="{FF2B5EF4-FFF2-40B4-BE49-F238E27FC236}">
                <a16:creationId xmlns:a16="http://schemas.microsoft.com/office/drawing/2014/main" id="{40350931-8653-8E74-6D93-0CB0DED1B9E9}"/>
              </a:ext>
            </a:extLst>
          </p:cNvPr>
          <p:cNvPicPr>
            <a:picLocks noChangeAspect="1"/>
          </p:cNvPicPr>
          <p:nvPr/>
        </p:nvPicPr>
        <p:blipFill>
          <a:blip r:embed="rId10"/>
          <a:stretch>
            <a:fillRect/>
          </a:stretch>
        </p:blipFill>
        <p:spPr>
          <a:xfrm>
            <a:off x="1518078" y="1981767"/>
            <a:ext cx="4328535" cy="167655"/>
          </a:xfrm>
          <a:prstGeom prst="rect">
            <a:avLst/>
          </a:prstGeom>
        </p:spPr>
      </p:pic>
      <p:sp>
        <p:nvSpPr>
          <p:cNvPr id="56" name="Ovale 55">
            <a:extLst>
              <a:ext uri="{FF2B5EF4-FFF2-40B4-BE49-F238E27FC236}">
                <a16:creationId xmlns:a16="http://schemas.microsoft.com/office/drawing/2014/main" id="{23D2F20F-CA36-DC26-092E-C1F7E1ABBFE6}"/>
              </a:ext>
            </a:extLst>
          </p:cNvPr>
          <p:cNvSpPr/>
          <p:nvPr/>
        </p:nvSpPr>
        <p:spPr>
          <a:xfrm>
            <a:off x="4241139" y="1937058"/>
            <a:ext cx="1588133" cy="2977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8" name="Immagine 67">
            <a:extLst>
              <a:ext uri="{FF2B5EF4-FFF2-40B4-BE49-F238E27FC236}">
                <a16:creationId xmlns:a16="http://schemas.microsoft.com/office/drawing/2014/main" id="{E1D5707E-60D7-EF1B-699C-BF04590BE4A7}"/>
              </a:ext>
            </a:extLst>
          </p:cNvPr>
          <p:cNvPicPr>
            <a:picLocks noChangeAspect="1"/>
          </p:cNvPicPr>
          <p:nvPr/>
        </p:nvPicPr>
        <p:blipFill>
          <a:blip r:embed="rId11"/>
          <a:stretch>
            <a:fillRect/>
          </a:stretch>
        </p:blipFill>
        <p:spPr>
          <a:xfrm>
            <a:off x="1518078" y="2202538"/>
            <a:ext cx="5989839" cy="1310754"/>
          </a:xfrm>
          <a:prstGeom prst="rect">
            <a:avLst/>
          </a:prstGeom>
        </p:spPr>
      </p:pic>
      <p:pic>
        <p:nvPicPr>
          <p:cNvPr id="143" name="Immagine 142">
            <a:extLst>
              <a:ext uri="{FF2B5EF4-FFF2-40B4-BE49-F238E27FC236}">
                <a16:creationId xmlns:a16="http://schemas.microsoft.com/office/drawing/2014/main" id="{F179DAF2-0E50-8180-8CD7-76F7E7A85C51}"/>
              </a:ext>
            </a:extLst>
          </p:cNvPr>
          <p:cNvPicPr>
            <a:picLocks noChangeAspect="1"/>
          </p:cNvPicPr>
          <p:nvPr/>
        </p:nvPicPr>
        <p:blipFill>
          <a:blip r:embed="rId12"/>
          <a:stretch>
            <a:fillRect/>
          </a:stretch>
        </p:blipFill>
        <p:spPr>
          <a:xfrm>
            <a:off x="1380196" y="1211388"/>
            <a:ext cx="6111770" cy="4397121"/>
          </a:xfrm>
          <a:prstGeom prst="rect">
            <a:avLst/>
          </a:prstGeom>
        </p:spPr>
      </p:pic>
      <p:sp>
        <p:nvSpPr>
          <p:cNvPr id="144" name="Ovale 143">
            <a:extLst>
              <a:ext uri="{FF2B5EF4-FFF2-40B4-BE49-F238E27FC236}">
                <a16:creationId xmlns:a16="http://schemas.microsoft.com/office/drawing/2014/main" id="{CF9D2DF1-B9D2-12AA-4A08-F0DA64E893AE}"/>
              </a:ext>
            </a:extLst>
          </p:cNvPr>
          <p:cNvSpPr/>
          <p:nvPr/>
        </p:nvSpPr>
        <p:spPr>
          <a:xfrm>
            <a:off x="1301432" y="1360576"/>
            <a:ext cx="14779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5" name="Ovale 144">
            <a:extLst>
              <a:ext uri="{FF2B5EF4-FFF2-40B4-BE49-F238E27FC236}">
                <a16:creationId xmlns:a16="http://schemas.microsoft.com/office/drawing/2014/main" id="{5B669451-345D-E0F0-B373-C995CB28592A}"/>
              </a:ext>
            </a:extLst>
          </p:cNvPr>
          <p:cNvSpPr/>
          <p:nvPr/>
        </p:nvSpPr>
        <p:spPr>
          <a:xfrm>
            <a:off x="1205880" y="5382510"/>
            <a:ext cx="703635" cy="3885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6" name="Ovale 145">
            <a:extLst>
              <a:ext uri="{FF2B5EF4-FFF2-40B4-BE49-F238E27FC236}">
                <a16:creationId xmlns:a16="http://schemas.microsoft.com/office/drawing/2014/main" id="{A25B1275-6777-F465-4E1A-8C35D96EDEF3}"/>
              </a:ext>
            </a:extLst>
          </p:cNvPr>
          <p:cNvSpPr/>
          <p:nvPr/>
        </p:nvSpPr>
        <p:spPr>
          <a:xfrm>
            <a:off x="3918128" y="1923751"/>
            <a:ext cx="2657438" cy="2651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7" name="Ovale 146">
            <a:extLst>
              <a:ext uri="{FF2B5EF4-FFF2-40B4-BE49-F238E27FC236}">
                <a16:creationId xmlns:a16="http://schemas.microsoft.com/office/drawing/2014/main" id="{FBC85024-F6A4-FCCD-3CB2-7DD762237045}"/>
              </a:ext>
            </a:extLst>
          </p:cNvPr>
          <p:cNvSpPr/>
          <p:nvPr/>
        </p:nvSpPr>
        <p:spPr>
          <a:xfrm>
            <a:off x="999778" y="2396423"/>
            <a:ext cx="781138" cy="2651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8" name="CasellaDiTesto 147">
            <a:extLst>
              <a:ext uri="{FF2B5EF4-FFF2-40B4-BE49-F238E27FC236}">
                <a16:creationId xmlns:a16="http://schemas.microsoft.com/office/drawing/2014/main" id="{38C38E92-4134-2CB0-7122-EFD2C4BFE354}"/>
              </a:ext>
            </a:extLst>
          </p:cNvPr>
          <p:cNvSpPr txBox="1"/>
          <p:nvPr/>
        </p:nvSpPr>
        <p:spPr>
          <a:xfrm>
            <a:off x="2223716" y="3577815"/>
            <a:ext cx="4572000" cy="923330"/>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Let's see what will happen if new files are created in the </a:t>
            </a:r>
            <a:r>
              <a:rPr lang="en-US" b="0" i="0" dirty="0" err="1">
                <a:solidFill>
                  <a:schemeClr val="bg1"/>
                </a:solidFill>
                <a:effectLst/>
                <a:latin typeface="Udemy Sans"/>
              </a:rPr>
              <a:t>sourse</a:t>
            </a:r>
            <a:r>
              <a:rPr lang="en-US" b="0" i="0" dirty="0">
                <a:solidFill>
                  <a:schemeClr val="bg1"/>
                </a:solidFill>
                <a:effectLst/>
                <a:latin typeface="Udemy Sans"/>
              </a:rPr>
              <a:t> location. As route I'm creating a new file  </a:t>
            </a:r>
            <a:r>
              <a:rPr lang="en-US" b="1" i="0" dirty="0">
                <a:solidFill>
                  <a:schemeClr val="bg1"/>
                </a:solidFill>
                <a:effectLst/>
                <a:latin typeface="Udemy Sans"/>
              </a:rPr>
              <a:t>z.txt </a:t>
            </a:r>
            <a:r>
              <a:rPr lang="en-US" b="0" i="0" dirty="0">
                <a:solidFill>
                  <a:schemeClr val="bg1"/>
                </a:solidFill>
                <a:effectLst/>
                <a:latin typeface="Udemy Sans"/>
              </a:rPr>
              <a:t>in ITS directory</a:t>
            </a:r>
          </a:p>
        </p:txBody>
      </p:sp>
      <p:pic>
        <p:nvPicPr>
          <p:cNvPr id="149" name="Immagine 148">
            <a:extLst>
              <a:ext uri="{FF2B5EF4-FFF2-40B4-BE49-F238E27FC236}">
                <a16:creationId xmlns:a16="http://schemas.microsoft.com/office/drawing/2014/main" id="{8FD9FB99-7A57-C8A8-1775-7910F156ED3E}"/>
              </a:ext>
            </a:extLst>
          </p:cNvPr>
          <p:cNvPicPr>
            <a:picLocks noChangeAspect="1"/>
          </p:cNvPicPr>
          <p:nvPr/>
        </p:nvPicPr>
        <p:blipFill>
          <a:blip r:embed="rId13"/>
          <a:stretch>
            <a:fillRect/>
          </a:stretch>
        </p:blipFill>
        <p:spPr>
          <a:xfrm>
            <a:off x="1380196" y="908770"/>
            <a:ext cx="6909237" cy="5002355"/>
          </a:xfrm>
          <a:prstGeom prst="rect">
            <a:avLst/>
          </a:prstGeom>
        </p:spPr>
      </p:pic>
      <p:sp>
        <p:nvSpPr>
          <p:cNvPr id="150" name="Ovale 149">
            <a:extLst>
              <a:ext uri="{FF2B5EF4-FFF2-40B4-BE49-F238E27FC236}">
                <a16:creationId xmlns:a16="http://schemas.microsoft.com/office/drawing/2014/main" id="{D5A55784-DC2C-E5E7-90E0-BAA97AA2AF85}"/>
              </a:ext>
            </a:extLst>
          </p:cNvPr>
          <p:cNvSpPr/>
          <p:nvPr/>
        </p:nvSpPr>
        <p:spPr>
          <a:xfrm>
            <a:off x="4413211" y="1297425"/>
            <a:ext cx="1883321" cy="30624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1" name="Ovale 150">
            <a:extLst>
              <a:ext uri="{FF2B5EF4-FFF2-40B4-BE49-F238E27FC236}">
                <a16:creationId xmlns:a16="http://schemas.microsoft.com/office/drawing/2014/main" id="{453D68BB-63E0-3646-C22B-DBC4AB82A791}"/>
              </a:ext>
            </a:extLst>
          </p:cNvPr>
          <p:cNvSpPr/>
          <p:nvPr/>
        </p:nvSpPr>
        <p:spPr>
          <a:xfrm>
            <a:off x="4359195" y="1643173"/>
            <a:ext cx="2883056" cy="4307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2" name="Ovale 151">
            <a:extLst>
              <a:ext uri="{FF2B5EF4-FFF2-40B4-BE49-F238E27FC236}">
                <a16:creationId xmlns:a16="http://schemas.microsoft.com/office/drawing/2014/main" id="{DDA373C0-F5A5-DE22-AFA8-F676C65A1367}"/>
              </a:ext>
            </a:extLst>
          </p:cNvPr>
          <p:cNvSpPr/>
          <p:nvPr/>
        </p:nvSpPr>
        <p:spPr>
          <a:xfrm>
            <a:off x="4557674" y="3627820"/>
            <a:ext cx="893526" cy="20911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3" name="Ovale 152">
            <a:extLst>
              <a:ext uri="{FF2B5EF4-FFF2-40B4-BE49-F238E27FC236}">
                <a16:creationId xmlns:a16="http://schemas.microsoft.com/office/drawing/2014/main" id="{546AC970-6A78-E08D-C7DC-95E5C31E5AD5}"/>
              </a:ext>
            </a:extLst>
          </p:cNvPr>
          <p:cNvSpPr/>
          <p:nvPr/>
        </p:nvSpPr>
        <p:spPr>
          <a:xfrm>
            <a:off x="996087" y="2162203"/>
            <a:ext cx="1080120" cy="3737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4" name="CasellaDiTesto 153">
            <a:extLst>
              <a:ext uri="{FF2B5EF4-FFF2-40B4-BE49-F238E27FC236}">
                <a16:creationId xmlns:a16="http://schemas.microsoft.com/office/drawing/2014/main" id="{E2AE1823-F8A7-2C45-DDF9-222EF5481588}"/>
              </a:ext>
            </a:extLst>
          </p:cNvPr>
          <p:cNvSpPr txBox="1"/>
          <p:nvPr/>
        </p:nvSpPr>
        <p:spPr>
          <a:xfrm>
            <a:off x="2410593" y="1169638"/>
            <a:ext cx="5447313" cy="2308324"/>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If now I'm removing the file from the source location.</a:t>
            </a:r>
          </a:p>
          <a:p>
            <a:pPr algn="l">
              <a:buNone/>
            </a:pPr>
            <a:r>
              <a:rPr lang="en-US" b="0" i="0" dirty="0">
                <a:solidFill>
                  <a:schemeClr val="bg1"/>
                </a:solidFill>
                <a:effectLst/>
                <a:latin typeface="Udemy Sans"/>
              </a:rPr>
              <a:t>I'm running the </a:t>
            </a:r>
            <a:r>
              <a:rPr lang="en-US" b="0" i="0" dirty="0" err="1">
                <a:solidFill>
                  <a:schemeClr val="bg1"/>
                </a:solidFill>
                <a:effectLst/>
                <a:latin typeface="Udemy Sans"/>
              </a:rPr>
              <a:t>rsync</a:t>
            </a:r>
            <a:r>
              <a:rPr lang="en-US" b="0" i="0" dirty="0">
                <a:solidFill>
                  <a:schemeClr val="bg1"/>
                </a:solidFill>
                <a:effectLst/>
                <a:latin typeface="Udemy Sans"/>
              </a:rPr>
              <a:t> command again, expecting to remove the file from the destination location as well.</a:t>
            </a:r>
          </a:p>
          <a:p>
            <a:pPr algn="l">
              <a:buNone/>
            </a:pPr>
            <a:r>
              <a:rPr lang="en-US" b="0" i="0" dirty="0">
                <a:solidFill>
                  <a:schemeClr val="bg1"/>
                </a:solidFill>
                <a:effectLst/>
                <a:latin typeface="Udemy Sans"/>
              </a:rPr>
              <a:t>But the file was not removed from the destination. It's in the destination directory.</a:t>
            </a:r>
          </a:p>
          <a:p>
            <a:pPr algn="l">
              <a:buNone/>
            </a:pPr>
            <a:r>
              <a:rPr lang="en-US" b="0" i="0" dirty="0">
                <a:solidFill>
                  <a:schemeClr val="bg1"/>
                </a:solidFill>
                <a:effectLst/>
                <a:latin typeface="Udemy Sans"/>
              </a:rPr>
              <a:t>To make </a:t>
            </a:r>
            <a:r>
              <a:rPr lang="en-US" b="0" i="0" dirty="0" err="1">
                <a:solidFill>
                  <a:schemeClr val="bg1"/>
                </a:solidFill>
                <a:effectLst/>
                <a:latin typeface="Udemy Sans"/>
              </a:rPr>
              <a:t>rsync</a:t>
            </a:r>
            <a:r>
              <a:rPr lang="en-US" b="0" i="0" dirty="0">
                <a:solidFill>
                  <a:schemeClr val="bg1"/>
                </a:solidFill>
                <a:effectLst/>
                <a:latin typeface="Udemy Sans"/>
              </a:rPr>
              <a:t> remove such files add the </a:t>
            </a:r>
            <a:r>
              <a:rPr lang="en-US" b="1" i="0" dirty="0">
                <a:solidFill>
                  <a:schemeClr val="bg1"/>
                </a:solidFill>
                <a:effectLst/>
                <a:latin typeface="Udemy Sans"/>
              </a:rPr>
              <a:t>--delete </a:t>
            </a:r>
            <a:r>
              <a:rPr lang="en-US" b="0" i="0" dirty="0">
                <a:solidFill>
                  <a:schemeClr val="bg1"/>
                </a:solidFill>
                <a:effectLst/>
                <a:latin typeface="Udemy Sans"/>
              </a:rPr>
              <a:t>option. This is useful for mirroring, when you want two directories to always have the same contents.</a:t>
            </a:r>
          </a:p>
        </p:txBody>
      </p:sp>
      <p:pic>
        <p:nvPicPr>
          <p:cNvPr id="155" name="Immagine 154">
            <a:extLst>
              <a:ext uri="{FF2B5EF4-FFF2-40B4-BE49-F238E27FC236}">
                <a16:creationId xmlns:a16="http://schemas.microsoft.com/office/drawing/2014/main" id="{F670474B-959A-0C72-03DA-54396D116841}"/>
              </a:ext>
            </a:extLst>
          </p:cNvPr>
          <p:cNvPicPr>
            <a:picLocks noChangeAspect="1"/>
          </p:cNvPicPr>
          <p:nvPr/>
        </p:nvPicPr>
        <p:blipFill>
          <a:blip r:embed="rId14"/>
          <a:stretch>
            <a:fillRect/>
          </a:stretch>
        </p:blipFill>
        <p:spPr>
          <a:xfrm>
            <a:off x="1390671" y="3516587"/>
            <a:ext cx="5532599" cy="1691787"/>
          </a:xfrm>
          <a:prstGeom prst="rect">
            <a:avLst/>
          </a:prstGeom>
        </p:spPr>
      </p:pic>
      <p:sp>
        <p:nvSpPr>
          <p:cNvPr id="156" name="Ovale 155">
            <a:extLst>
              <a:ext uri="{FF2B5EF4-FFF2-40B4-BE49-F238E27FC236}">
                <a16:creationId xmlns:a16="http://schemas.microsoft.com/office/drawing/2014/main" id="{B31B0F95-63ED-7964-D227-B27786ABD648}"/>
              </a:ext>
            </a:extLst>
          </p:cNvPr>
          <p:cNvSpPr/>
          <p:nvPr/>
        </p:nvSpPr>
        <p:spPr>
          <a:xfrm>
            <a:off x="4180394" y="3439431"/>
            <a:ext cx="679638" cy="2378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7" name="Ovale 156">
            <a:extLst>
              <a:ext uri="{FF2B5EF4-FFF2-40B4-BE49-F238E27FC236}">
                <a16:creationId xmlns:a16="http://schemas.microsoft.com/office/drawing/2014/main" id="{1C79662D-6C57-1940-393E-3FB016E8C02F}"/>
              </a:ext>
            </a:extLst>
          </p:cNvPr>
          <p:cNvSpPr/>
          <p:nvPr/>
        </p:nvSpPr>
        <p:spPr>
          <a:xfrm>
            <a:off x="4241138" y="3977935"/>
            <a:ext cx="2491101" cy="22379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8" name="Ovale 157">
            <a:extLst>
              <a:ext uri="{FF2B5EF4-FFF2-40B4-BE49-F238E27FC236}">
                <a16:creationId xmlns:a16="http://schemas.microsoft.com/office/drawing/2014/main" id="{2F17B6B5-B722-3D86-7DD0-4381762DF405}"/>
              </a:ext>
            </a:extLst>
          </p:cNvPr>
          <p:cNvSpPr/>
          <p:nvPr/>
        </p:nvSpPr>
        <p:spPr>
          <a:xfrm>
            <a:off x="1305238" y="4435548"/>
            <a:ext cx="679638" cy="2378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9" name="Immagine 158">
            <a:extLst>
              <a:ext uri="{FF2B5EF4-FFF2-40B4-BE49-F238E27FC236}">
                <a16:creationId xmlns:a16="http://schemas.microsoft.com/office/drawing/2014/main" id="{E37A0AEF-1C38-4D12-8966-62D34D99E645}"/>
              </a:ext>
            </a:extLst>
          </p:cNvPr>
          <p:cNvPicPr>
            <a:picLocks noChangeAspect="1"/>
          </p:cNvPicPr>
          <p:nvPr/>
        </p:nvPicPr>
        <p:blipFill>
          <a:blip r:embed="rId15"/>
          <a:stretch>
            <a:fillRect/>
          </a:stretch>
        </p:blipFill>
        <p:spPr>
          <a:xfrm>
            <a:off x="2765255" y="1388584"/>
            <a:ext cx="5845047" cy="1806097"/>
          </a:xfrm>
          <a:prstGeom prst="rect">
            <a:avLst/>
          </a:prstGeom>
        </p:spPr>
      </p:pic>
      <p:sp>
        <p:nvSpPr>
          <p:cNvPr id="160" name="Ovale 159">
            <a:extLst>
              <a:ext uri="{FF2B5EF4-FFF2-40B4-BE49-F238E27FC236}">
                <a16:creationId xmlns:a16="http://schemas.microsoft.com/office/drawing/2014/main" id="{A92E6065-1765-B66B-0393-9AAD338FBCDD}"/>
              </a:ext>
            </a:extLst>
          </p:cNvPr>
          <p:cNvSpPr/>
          <p:nvPr/>
        </p:nvSpPr>
        <p:spPr>
          <a:xfrm>
            <a:off x="5556056" y="1337091"/>
            <a:ext cx="1080120" cy="27182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1" name="Ovale 160">
            <a:extLst>
              <a:ext uri="{FF2B5EF4-FFF2-40B4-BE49-F238E27FC236}">
                <a16:creationId xmlns:a16="http://schemas.microsoft.com/office/drawing/2014/main" id="{5B27DCD3-05E6-ADBF-797F-D7EDE1EF2CBB}"/>
              </a:ext>
            </a:extLst>
          </p:cNvPr>
          <p:cNvSpPr/>
          <p:nvPr/>
        </p:nvSpPr>
        <p:spPr>
          <a:xfrm>
            <a:off x="5623598" y="2179034"/>
            <a:ext cx="1492336" cy="2275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2" name="Ovale 161">
            <a:extLst>
              <a:ext uri="{FF2B5EF4-FFF2-40B4-BE49-F238E27FC236}">
                <a16:creationId xmlns:a16="http://schemas.microsoft.com/office/drawing/2014/main" id="{698FF910-9D7F-D7E3-80F0-F319AE7C13B5}"/>
              </a:ext>
            </a:extLst>
          </p:cNvPr>
          <p:cNvSpPr/>
          <p:nvPr/>
        </p:nvSpPr>
        <p:spPr>
          <a:xfrm>
            <a:off x="5976439" y="2995067"/>
            <a:ext cx="1080120" cy="27182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3" name="Ovale 162">
            <a:extLst>
              <a:ext uri="{FF2B5EF4-FFF2-40B4-BE49-F238E27FC236}">
                <a16:creationId xmlns:a16="http://schemas.microsoft.com/office/drawing/2014/main" id="{20552C09-3ABE-7ED5-4BE8-2FCD93E981C6}"/>
              </a:ext>
            </a:extLst>
          </p:cNvPr>
          <p:cNvSpPr/>
          <p:nvPr/>
        </p:nvSpPr>
        <p:spPr>
          <a:xfrm>
            <a:off x="5487693" y="3412950"/>
            <a:ext cx="808839" cy="2839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4" name="Immagine 163">
            <a:extLst>
              <a:ext uri="{FF2B5EF4-FFF2-40B4-BE49-F238E27FC236}">
                <a16:creationId xmlns:a16="http://schemas.microsoft.com/office/drawing/2014/main" id="{B926311A-3A05-BC78-DAE0-CDB664567038}"/>
              </a:ext>
            </a:extLst>
          </p:cNvPr>
          <p:cNvPicPr>
            <a:picLocks noChangeAspect="1"/>
          </p:cNvPicPr>
          <p:nvPr/>
        </p:nvPicPr>
        <p:blipFill>
          <a:blip r:embed="rId16"/>
          <a:stretch>
            <a:fillRect/>
          </a:stretch>
        </p:blipFill>
        <p:spPr>
          <a:xfrm>
            <a:off x="1216712" y="1032612"/>
            <a:ext cx="7218125" cy="5169859"/>
          </a:xfrm>
          <a:prstGeom prst="rect">
            <a:avLst/>
          </a:prstGeom>
        </p:spPr>
      </p:pic>
      <p:sp>
        <p:nvSpPr>
          <p:cNvPr id="165" name="Ovale 164">
            <a:extLst>
              <a:ext uri="{FF2B5EF4-FFF2-40B4-BE49-F238E27FC236}">
                <a16:creationId xmlns:a16="http://schemas.microsoft.com/office/drawing/2014/main" id="{35D9E74C-9D76-ABEF-A33F-7CC4AC16CD91}"/>
              </a:ext>
            </a:extLst>
          </p:cNvPr>
          <p:cNvSpPr/>
          <p:nvPr/>
        </p:nvSpPr>
        <p:spPr>
          <a:xfrm>
            <a:off x="4553516" y="1426506"/>
            <a:ext cx="1989244" cy="3114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6" name="Ovale 165">
            <a:extLst>
              <a:ext uri="{FF2B5EF4-FFF2-40B4-BE49-F238E27FC236}">
                <a16:creationId xmlns:a16="http://schemas.microsoft.com/office/drawing/2014/main" id="{CC3BB650-0382-7011-3A40-B0EC44275D14}"/>
              </a:ext>
            </a:extLst>
          </p:cNvPr>
          <p:cNvSpPr/>
          <p:nvPr/>
        </p:nvSpPr>
        <p:spPr>
          <a:xfrm>
            <a:off x="4504676" y="1655502"/>
            <a:ext cx="2930078" cy="32479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7" name="Ovale 166">
            <a:extLst>
              <a:ext uri="{FF2B5EF4-FFF2-40B4-BE49-F238E27FC236}">
                <a16:creationId xmlns:a16="http://schemas.microsoft.com/office/drawing/2014/main" id="{6181FFC0-904D-0890-93C7-2633EB7E09D3}"/>
              </a:ext>
            </a:extLst>
          </p:cNvPr>
          <p:cNvSpPr/>
          <p:nvPr/>
        </p:nvSpPr>
        <p:spPr>
          <a:xfrm>
            <a:off x="1125376" y="2217063"/>
            <a:ext cx="1022913" cy="3849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8" name="Ovale 167">
            <a:extLst>
              <a:ext uri="{FF2B5EF4-FFF2-40B4-BE49-F238E27FC236}">
                <a16:creationId xmlns:a16="http://schemas.microsoft.com/office/drawing/2014/main" id="{A15F7FE9-18B9-F716-4173-E89650B89EA1}"/>
              </a:ext>
            </a:extLst>
          </p:cNvPr>
          <p:cNvSpPr/>
          <p:nvPr/>
        </p:nvSpPr>
        <p:spPr>
          <a:xfrm>
            <a:off x="4520212" y="2988111"/>
            <a:ext cx="1923995" cy="31780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9" name="Ovale 168">
            <a:extLst>
              <a:ext uri="{FF2B5EF4-FFF2-40B4-BE49-F238E27FC236}">
                <a16:creationId xmlns:a16="http://schemas.microsoft.com/office/drawing/2014/main" id="{3985A92F-9947-61DD-6219-4DF39CC90344}"/>
              </a:ext>
            </a:extLst>
          </p:cNvPr>
          <p:cNvSpPr/>
          <p:nvPr/>
        </p:nvSpPr>
        <p:spPr>
          <a:xfrm>
            <a:off x="4450699" y="3350966"/>
            <a:ext cx="3767920" cy="4453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0" name="Ovale 169">
            <a:extLst>
              <a:ext uri="{FF2B5EF4-FFF2-40B4-BE49-F238E27FC236}">
                <a16:creationId xmlns:a16="http://schemas.microsoft.com/office/drawing/2014/main" id="{FE558F38-4525-D1EF-3386-6C406648AC0B}"/>
              </a:ext>
            </a:extLst>
          </p:cNvPr>
          <p:cNvSpPr/>
          <p:nvPr/>
        </p:nvSpPr>
        <p:spPr>
          <a:xfrm>
            <a:off x="1143402" y="3833934"/>
            <a:ext cx="1690967" cy="5082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261094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500"/>
                                        <p:tgtEl>
                                          <p:spTgt spid="3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500"/>
                                        <p:tgtEl>
                                          <p:spTgt spid="3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fade">
                                      <p:cBhvr>
                                        <p:cTn id="72" dur="500"/>
                                        <p:tgtEl>
                                          <p:spTgt spid="4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5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8"/>
                                        </p:tgtEl>
                                        <p:attrNameLst>
                                          <p:attrName>style.visibility</p:attrName>
                                        </p:attrNameLst>
                                      </p:cBhvr>
                                      <p:to>
                                        <p:strVal val="visible"/>
                                      </p:to>
                                    </p:set>
                                    <p:animEffect transition="in" filter="fade">
                                      <p:cBhvr>
                                        <p:cTn id="82" dur="500"/>
                                        <p:tgtEl>
                                          <p:spTgt spid="48"/>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fade">
                                      <p:cBhvr>
                                        <p:cTn id="87" dur="500"/>
                                        <p:tgtEl>
                                          <p:spTgt spid="46"/>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55"/>
                                        </p:tgtEl>
                                        <p:attrNameLst>
                                          <p:attrName>style.visibility</p:attrName>
                                        </p:attrNameLst>
                                      </p:cBhvr>
                                      <p:to>
                                        <p:strVal val="visible"/>
                                      </p:to>
                                    </p:set>
                                    <p:animEffect transition="in" filter="fade">
                                      <p:cBhvr>
                                        <p:cTn id="92" dur="500"/>
                                        <p:tgtEl>
                                          <p:spTgt spid="55"/>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56"/>
                                        </p:tgtEl>
                                        <p:attrNameLst>
                                          <p:attrName>style.visibility</p:attrName>
                                        </p:attrNameLst>
                                      </p:cBhvr>
                                      <p:to>
                                        <p:strVal val="visible"/>
                                      </p:to>
                                    </p:set>
                                    <p:animEffect transition="in" filter="fade">
                                      <p:cBhvr>
                                        <p:cTn id="97" dur="500"/>
                                        <p:tgtEl>
                                          <p:spTgt spid="56"/>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68"/>
                                        </p:tgtEl>
                                        <p:attrNameLst>
                                          <p:attrName>style.visibility</p:attrName>
                                        </p:attrNameLst>
                                      </p:cBhvr>
                                      <p:to>
                                        <p:strVal val="visible"/>
                                      </p:to>
                                    </p:set>
                                    <p:animEffect transition="in" filter="fade">
                                      <p:cBhvr>
                                        <p:cTn id="102" dur="500"/>
                                        <p:tgtEl>
                                          <p:spTgt spid="68"/>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143"/>
                                        </p:tgtEl>
                                        <p:attrNameLst>
                                          <p:attrName>style.visibility</p:attrName>
                                        </p:attrNameLst>
                                      </p:cBhvr>
                                      <p:to>
                                        <p:strVal val="visible"/>
                                      </p:to>
                                    </p:set>
                                    <p:animEffect transition="in" filter="fade">
                                      <p:cBhvr>
                                        <p:cTn id="107" dur="500"/>
                                        <p:tgtEl>
                                          <p:spTgt spid="143"/>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144"/>
                                        </p:tgtEl>
                                        <p:attrNameLst>
                                          <p:attrName>style.visibility</p:attrName>
                                        </p:attrNameLst>
                                      </p:cBhvr>
                                      <p:to>
                                        <p:strVal val="visible"/>
                                      </p:to>
                                    </p:set>
                                    <p:animEffect transition="in" filter="fade">
                                      <p:cBhvr>
                                        <p:cTn id="112" dur="500"/>
                                        <p:tgtEl>
                                          <p:spTgt spid="144"/>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145"/>
                                        </p:tgtEl>
                                        <p:attrNameLst>
                                          <p:attrName>style.visibility</p:attrName>
                                        </p:attrNameLst>
                                      </p:cBhvr>
                                      <p:to>
                                        <p:strVal val="visible"/>
                                      </p:to>
                                    </p:set>
                                    <p:animEffect transition="in" filter="fade">
                                      <p:cBhvr>
                                        <p:cTn id="117" dur="500"/>
                                        <p:tgtEl>
                                          <p:spTgt spid="145"/>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146"/>
                                        </p:tgtEl>
                                        <p:attrNameLst>
                                          <p:attrName>style.visibility</p:attrName>
                                        </p:attrNameLst>
                                      </p:cBhvr>
                                      <p:to>
                                        <p:strVal val="visible"/>
                                      </p:to>
                                    </p:set>
                                    <p:animEffect transition="in" filter="fade">
                                      <p:cBhvr>
                                        <p:cTn id="122" dur="500"/>
                                        <p:tgtEl>
                                          <p:spTgt spid="146"/>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47"/>
                                        </p:tgtEl>
                                        <p:attrNameLst>
                                          <p:attrName>style.visibility</p:attrName>
                                        </p:attrNameLst>
                                      </p:cBhvr>
                                      <p:to>
                                        <p:strVal val="visible"/>
                                      </p:to>
                                    </p:set>
                                    <p:animEffect transition="in" filter="fade">
                                      <p:cBhvr>
                                        <p:cTn id="127" dur="500"/>
                                        <p:tgtEl>
                                          <p:spTgt spid="147"/>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148"/>
                                        </p:tgtEl>
                                        <p:attrNameLst>
                                          <p:attrName>style.visibility</p:attrName>
                                        </p:attrNameLst>
                                      </p:cBhvr>
                                      <p:to>
                                        <p:strVal val="visible"/>
                                      </p:to>
                                    </p:set>
                                    <p:animEffect transition="in" filter="fade">
                                      <p:cBhvr>
                                        <p:cTn id="132" dur="500"/>
                                        <p:tgtEl>
                                          <p:spTgt spid="148"/>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149"/>
                                        </p:tgtEl>
                                        <p:attrNameLst>
                                          <p:attrName>style.visibility</p:attrName>
                                        </p:attrNameLst>
                                      </p:cBhvr>
                                      <p:to>
                                        <p:strVal val="visible"/>
                                      </p:to>
                                    </p:set>
                                    <p:animEffect transition="in" filter="fade">
                                      <p:cBhvr>
                                        <p:cTn id="137" dur="500"/>
                                        <p:tgtEl>
                                          <p:spTgt spid="149"/>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150"/>
                                        </p:tgtEl>
                                        <p:attrNameLst>
                                          <p:attrName>style.visibility</p:attrName>
                                        </p:attrNameLst>
                                      </p:cBhvr>
                                      <p:to>
                                        <p:strVal val="visible"/>
                                      </p:to>
                                    </p:set>
                                    <p:animEffect transition="in" filter="fade">
                                      <p:cBhvr>
                                        <p:cTn id="142" dur="500"/>
                                        <p:tgtEl>
                                          <p:spTgt spid="150"/>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151"/>
                                        </p:tgtEl>
                                        <p:attrNameLst>
                                          <p:attrName>style.visibility</p:attrName>
                                        </p:attrNameLst>
                                      </p:cBhvr>
                                      <p:to>
                                        <p:strVal val="visible"/>
                                      </p:to>
                                    </p:set>
                                    <p:animEffect transition="in" filter="fade">
                                      <p:cBhvr>
                                        <p:cTn id="147" dur="500"/>
                                        <p:tgtEl>
                                          <p:spTgt spid="151"/>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152"/>
                                        </p:tgtEl>
                                        <p:attrNameLst>
                                          <p:attrName>style.visibility</p:attrName>
                                        </p:attrNameLst>
                                      </p:cBhvr>
                                      <p:to>
                                        <p:strVal val="visible"/>
                                      </p:to>
                                    </p:set>
                                    <p:animEffect transition="in" filter="fade">
                                      <p:cBhvr>
                                        <p:cTn id="152" dur="500"/>
                                        <p:tgtEl>
                                          <p:spTgt spid="152"/>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153"/>
                                        </p:tgtEl>
                                        <p:attrNameLst>
                                          <p:attrName>style.visibility</p:attrName>
                                        </p:attrNameLst>
                                      </p:cBhvr>
                                      <p:to>
                                        <p:strVal val="visible"/>
                                      </p:to>
                                    </p:set>
                                    <p:animEffect transition="in" filter="fade">
                                      <p:cBhvr>
                                        <p:cTn id="157" dur="500"/>
                                        <p:tgtEl>
                                          <p:spTgt spid="153"/>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grpId="0" nodeType="clickEffect">
                                  <p:stCondLst>
                                    <p:cond delay="0"/>
                                  </p:stCondLst>
                                  <p:childTnLst>
                                    <p:set>
                                      <p:cBhvr>
                                        <p:cTn id="161" dur="1" fill="hold">
                                          <p:stCondLst>
                                            <p:cond delay="0"/>
                                          </p:stCondLst>
                                        </p:cTn>
                                        <p:tgtEl>
                                          <p:spTgt spid="154"/>
                                        </p:tgtEl>
                                        <p:attrNameLst>
                                          <p:attrName>style.visibility</p:attrName>
                                        </p:attrNameLst>
                                      </p:cBhvr>
                                      <p:to>
                                        <p:strVal val="visible"/>
                                      </p:to>
                                    </p:set>
                                    <p:animEffect transition="in" filter="fade">
                                      <p:cBhvr>
                                        <p:cTn id="162" dur="500"/>
                                        <p:tgtEl>
                                          <p:spTgt spid="154"/>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nodeType="clickEffect">
                                  <p:stCondLst>
                                    <p:cond delay="0"/>
                                  </p:stCondLst>
                                  <p:childTnLst>
                                    <p:set>
                                      <p:cBhvr>
                                        <p:cTn id="166" dur="1" fill="hold">
                                          <p:stCondLst>
                                            <p:cond delay="0"/>
                                          </p:stCondLst>
                                        </p:cTn>
                                        <p:tgtEl>
                                          <p:spTgt spid="155"/>
                                        </p:tgtEl>
                                        <p:attrNameLst>
                                          <p:attrName>style.visibility</p:attrName>
                                        </p:attrNameLst>
                                      </p:cBhvr>
                                      <p:to>
                                        <p:strVal val="visible"/>
                                      </p:to>
                                    </p:set>
                                    <p:animEffect transition="in" filter="fade">
                                      <p:cBhvr>
                                        <p:cTn id="167" dur="500"/>
                                        <p:tgtEl>
                                          <p:spTgt spid="155"/>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grpId="0" nodeType="clickEffect">
                                  <p:stCondLst>
                                    <p:cond delay="0"/>
                                  </p:stCondLst>
                                  <p:childTnLst>
                                    <p:set>
                                      <p:cBhvr>
                                        <p:cTn id="171" dur="1" fill="hold">
                                          <p:stCondLst>
                                            <p:cond delay="0"/>
                                          </p:stCondLst>
                                        </p:cTn>
                                        <p:tgtEl>
                                          <p:spTgt spid="156"/>
                                        </p:tgtEl>
                                        <p:attrNameLst>
                                          <p:attrName>style.visibility</p:attrName>
                                        </p:attrNameLst>
                                      </p:cBhvr>
                                      <p:to>
                                        <p:strVal val="visible"/>
                                      </p:to>
                                    </p:set>
                                    <p:animEffect transition="in" filter="fade">
                                      <p:cBhvr>
                                        <p:cTn id="172" dur="500"/>
                                        <p:tgtEl>
                                          <p:spTgt spid="156"/>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grpId="0" nodeType="clickEffect">
                                  <p:stCondLst>
                                    <p:cond delay="0"/>
                                  </p:stCondLst>
                                  <p:childTnLst>
                                    <p:set>
                                      <p:cBhvr>
                                        <p:cTn id="176" dur="1" fill="hold">
                                          <p:stCondLst>
                                            <p:cond delay="0"/>
                                          </p:stCondLst>
                                        </p:cTn>
                                        <p:tgtEl>
                                          <p:spTgt spid="157"/>
                                        </p:tgtEl>
                                        <p:attrNameLst>
                                          <p:attrName>style.visibility</p:attrName>
                                        </p:attrNameLst>
                                      </p:cBhvr>
                                      <p:to>
                                        <p:strVal val="visible"/>
                                      </p:to>
                                    </p:set>
                                    <p:animEffect transition="in" filter="fade">
                                      <p:cBhvr>
                                        <p:cTn id="177" dur="500"/>
                                        <p:tgtEl>
                                          <p:spTgt spid="157"/>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grpId="0" nodeType="clickEffect">
                                  <p:stCondLst>
                                    <p:cond delay="0"/>
                                  </p:stCondLst>
                                  <p:childTnLst>
                                    <p:set>
                                      <p:cBhvr>
                                        <p:cTn id="181" dur="1" fill="hold">
                                          <p:stCondLst>
                                            <p:cond delay="0"/>
                                          </p:stCondLst>
                                        </p:cTn>
                                        <p:tgtEl>
                                          <p:spTgt spid="158"/>
                                        </p:tgtEl>
                                        <p:attrNameLst>
                                          <p:attrName>style.visibility</p:attrName>
                                        </p:attrNameLst>
                                      </p:cBhvr>
                                      <p:to>
                                        <p:strVal val="visible"/>
                                      </p:to>
                                    </p:set>
                                    <p:animEffect transition="in" filter="fade">
                                      <p:cBhvr>
                                        <p:cTn id="182" dur="500"/>
                                        <p:tgtEl>
                                          <p:spTgt spid="158"/>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nodeType="clickEffect">
                                  <p:stCondLst>
                                    <p:cond delay="0"/>
                                  </p:stCondLst>
                                  <p:childTnLst>
                                    <p:set>
                                      <p:cBhvr>
                                        <p:cTn id="186" dur="1" fill="hold">
                                          <p:stCondLst>
                                            <p:cond delay="0"/>
                                          </p:stCondLst>
                                        </p:cTn>
                                        <p:tgtEl>
                                          <p:spTgt spid="159"/>
                                        </p:tgtEl>
                                        <p:attrNameLst>
                                          <p:attrName>style.visibility</p:attrName>
                                        </p:attrNameLst>
                                      </p:cBhvr>
                                      <p:to>
                                        <p:strVal val="visible"/>
                                      </p:to>
                                    </p:set>
                                    <p:animEffect transition="in" filter="fade">
                                      <p:cBhvr>
                                        <p:cTn id="187" dur="500"/>
                                        <p:tgtEl>
                                          <p:spTgt spid="159"/>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grpId="0" nodeType="clickEffect">
                                  <p:stCondLst>
                                    <p:cond delay="0"/>
                                  </p:stCondLst>
                                  <p:childTnLst>
                                    <p:set>
                                      <p:cBhvr>
                                        <p:cTn id="191" dur="1" fill="hold">
                                          <p:stCondLst>
                                            <p:cond delay="0"/>
                                          </p:stCondLst>
                                        </p:cTn>
                                        <p:tgtEl>
                                          <p:spTgt spid="160"/>
                                        </p:tgtEl>
                                        <p:attrNameLst>
                                          <p:attrName>style.visibility</p:attrName>
                                        </p:attrNameLst>
                                      </p:cBhvr>
                                      <p:to>
                                        <p:strVal val="visible"/>
                                      </p:to>
                                    </p:set>
                                    <p:animEffect transition="in" filter="fade">
                                      <p:cBhvr>
                                        <p:cTn id="192" dur="500"/>
                                        <p:tgtEl>
                                          <p:spTgt spid="160"/>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grpId="0" nodeType="clickEffect">
                                  <p:stCondLst>
                                    <p:cond delay="0"/>
                                  </p:stCondLst>
                                  <p:childTnLst>
                                    <p:set>
                                      <p:cBhvr>
                                        <p:cTn id="196" dur="1" fill="hold">
                                          <p:stCondLst>
                                            <p:cond delay="0"/>
                                          </p:stCondLst>
                                        </p:cTn>
                                        <p:tgtEl>
                                          <p:spTgt spid="161"/>
                                        </p:tgtEl>
                                        <p:attrNameLst>
                                          <p:attrName>style.visibility</p:attrName>
                                        </p:attrNameLst>
                                      </p:cBhvr>
                                      <p:to>
                                        <p:strVal val="visible"/>
                                      </p:to>
                                    </p:set>
                                    <p:animEffect transition="in" filter="fade">
                                      <p:cBhvr>
                                        <p:cTn id="197" dur="500"/>
                                        <p:tgtEl>
                                          <p:spTgt spid="161"/>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grpId="0" nodeType="clickEffect">
                                  <p:stCondLst>
                                    <p:cond delay="0"/>
                                  </p:stCondLst>
                                  <p:childTnLst>
                                    <p:set>
                                      <p:cBhvr>
                                        <p:cTn id="201" dur="1" fill="hold">
                                          <p:stCondLst>
                                            <p:cond delay="0"/>
                                          </p:stCondLst>
                                        </p:cTn>
                                        <p:tgtEl>
                                          <p:spTgt spid="162"/>
                                        </p:tgtEl>
                                        <p:attrNameLst>
                                          <p:attrName>style.visibility</p:attrName>
                                        </p:attrNameLst>
                                      </p:cBhvr>
                                      <p:to>
                                        <p:strVal val="visible"/>
                                      </p:to>
                                    </p:set>
                                    <p:animEffect transition="in" filter="fade">
                                      <p:cBhvr>
                                        <p:cTn id="202" dur="500"/>
                                        <p:tgtEl>
                                          <p:spTgt spid="162"/>
                                        </p:tgtEl>
                                      </p:cBhvr>
                                    </p:animEffect>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grpId="0" nodeType="clickEffect">
                                  <p:stCondLst>
                                    <p:cond delay="0"/>
                                  </p:stCondLst>
                                  <p:childTnLst>
                                    <p:set>
                                      <p:cBhvr>
                                        <p:cTn id="206" dur="1" fill="hold">
                                          <p:stCondLst>
                                            <p:cond delay="0"/>
                                          </p:stCondLst>
                                        </p:cTn>
                                        <p:tgtEl>
                                          <p:spTgt spid="163"/>
                                        </p:tgtEl>
                                        <p:attrNameLst>
                                          <p:attrName>style.visibility</p:attrName>
                                        </p:attrNameLst>
                                      </p:cBhvr>
                                      <p:to>
                                        <p:strVal val="visible"/>
                                      </p:to>
                                    </p:set>
                                    <p:animEffect transition="in" filter="fade">
                                      <p:cBhvr>
                                        <p:cTn id="207" dur="500"/>
                                        <p:tgtEl>
                                          <p:spTgt spid="163"/>
                                        </p:tgtEl>
                                      </p:cBhvr>
                                    </p:animEffect>
                                  </p:childTnLst>
                                </p:cTn>
                              </p:par>
                            </p:childTnLst>
                          </p:cTn>
                        </p:par>
                      </p:childTnLst>
                    </p:cTn>
                  </p:par>
                  <p:par>
                    <p:cTn id="208" fill="hold">
                      <p:stCondLst>
                        <p:cond delay="indefinite"/>
                      </p:stCondLst>
                      <p:childTnLst>
                        <p:par>
                          <p:cTn id="209" fill="hold">
                            <p:stCondLst>
                              <p:cond delay="0"/>
                            </p:stCondLst>
                            <p:childTnLst>
                              <p:par>
                                <p:cTn id="210" presetID="10" presetClass="entr" presetSubtype="0" fill="hold" nodeType="clickEffect">
                                  <p:stCondLst>
                                    <p:cond delay="0"/>
                                  </p:stCondLst>
                                  <p:childTnLst>
                                    <p:set>
                                      <p:cBhvr>
                                        <p:cTn id="211" dur="1" fill="hold">
                                          <p:stCondLst>
                                            <p:cond delay="0"/>
                                          </p:stCondLst>
                                        </p:cTn>
                                        <p:tgtEl>
                                          <p:spTgt spid="164"/>
                                        </p:tgtEl>
                                        <p:attrNameLst>
                                          <p:attrName>style.visibility</p:attrName>
                                        </p:attrNameLst>
                                      </p:cBhvr>
                                      <p:to>
                                        <p:strVal val="visible"/>
                                      </p:to>
                                    </p:set>
                                    <p:animEffect transition="in" filter="fade">
                                      <p:cBhvr>
                                        <p:cTn id="212" dur="500"/>
                                        <p:tgtEl>
                                          <p:spTgt spid="164"/>
                                        </p:tgtEl>
                                      </p:cBhvr>
                                    </p:animEffect>
                                  </p:childTnLst>
                                </p:cTn>
                              </p:par>
                            </p:childTnLst>
                          </p:cTn>
                        </p:par>
                      </p:childTnLst>
                    </p:cTn>
                  </p:par>
                  <p:par>
                    <p:cTn id="213" fill="hold">
                      <p:stCondLst>
                        <p:cond delay="indefinite"/>
                      </p:stCondLst>
                      <p:childTnLst>
                        <p:par>
                          <p:cTn id="214" fill="hold">
                            <p:stCondLst>
                              <p:cond delay="0"/>
                            </p:stCondLst>
                            <p:childTnLst>
                              <p:par>
                                <p:cTn id="215" presetID="10" presetClass="entr" presetSubtype="0" fill="hold" grpId="0" nodeType="clickEffect">
                                  <p:stCondLst>
                                    <p:cond delay="0"/>
                                  </p:stCondLst>
                                  <p:childTnLst>
                                    <p:set>
                                      <p:cBhvr>
                                        <p:cTn id="216" dur="1" fill="hold">
                                          <p:stCondLst>
                                            <p:cond delay="0"/>
                                          </p:stCondLst>
                                        </p:cTn>
                                        <p:tgtEl>
                                          <p:spTgt spid="165"/>
                                        </p:tgtEl>
                                        <p:attrNameLst>
                                          <p:attrName>style.visibility</p:attrName>
                                        </p:attrNameLst>
                                      </p:cBhvr>
                                      <p:to>
                                        <p:strVal val="visible"/>
                                      </p:to>
                                    </p:set>
                                    <p:animEffect transition="in" filter="fade">
                                      <p:cBhvr>
                                        <p:cTn id="217" dur="500"/>
                                        <p:tgtEl>
                                          <p:spTgt spid="165"/>
                                        </p:tgtEl>
                                      </p:cBhvr>
                                    </p:animEffect>
                                  </p:childTnLst>
                                </p:cTn>
                              </p:par>
                            </p:childTnLst>
                          </p:cTn>
                        </p:par>
                      </p:childTnLst>
                    </p:cTn>
                  </p:par>
                  <p:par>
                    <p:cTn id="218" fill="hold">
                      <p:stCondLst>
                        <p:cond delay="indefinite"/>
                      </p:stCondLst>
                      <p:childTnLst>
                        <p:par>
                          <p:cTn id="219" fill="hold">
                            <p:stCondLst>
                              <p:cond delay="0"/>
                            </p:stCondLst>
                            <p:childTnLst>
                              <p:par>
                                <p:cTn id="220" presetID="10" presetClass="entr" presetSubtype="0" fill="hold" grpId="0" nodeType="clickEffect">
                                  <p:stCondLst>
                                    <p:cond delay="0"/>
                                  </p:stCondLst>
                                  <p:childTnLst>
                                    <p:set>
                                      <p:cBhvr>
                                        <p:cTn id="221" dur="1" fill="hold">
                                          <p:stCondLst>
                                            <p:cond delay="0"/>
                                          </p:stCondLst>
                                        </p:cTn>
                                        <p:tgtEl>
                                          <p:spTgt spid="166"/>
                                        </p:tgtEl>
                                        <p:attrNameLst>
                                          <p:attrName>style.visibility</p:attrName>
                                        </p:attrNameLst>
                                      </p:cBhvr>
                                      <p:to>
                                        <p:strVal val="visible"/>
                                      </p:to>
                                    </p:set>
                                    <p:animEffect transition="in" filter="fade">
                                      <p:cBhvr>
                                        <p:cTn id="222" dur="500"/>
                                        <p:tgtEl>
                                          <p:spTgt spid="166"/>
                                        </p:tgtEl>
                                      </p:cBhvr>
                                    </p:animEffect>
                                  </p:childTnLst>
                                </p:cTn>
                              </p:par>
                            </p:childTnLst>
                          </p:cTn>
                        </p:par>
                      </p:childTnLst>
                    </p:cTn>
                  </p:par>
                  <p:par>
                    <p:cTn id="223" fill="hold">
                      <p:stCondLst>
                        <p:cond delay="indefinite"/>
                      </p:stCondLst>
                      <p:childTnLst>
                        <p:par>
                          <p:cTn id="224" fill="hold">
                            <p:stCondLst>
                              <p:cond delay="0"/>
                            </p:stCondLst>
                            <p:childTnLst>
                              <p:par>
                                <p:cTn id="225" presetID="10" presetClass="entr" presetSubtype="0" fill="hold" grpId="0" nodeType="clickEffect">
                                  <p:stCondLst>
                                    <p:cond delay="0"/>
                                  </p:stCondLst>
                                  <p:childTnLst>
                                    <p:set>
                                      <p:cBhvr>
                                        <p:cTn id="226" dur="1" fill="hold">
                                          <p:stCondLst>
                                            <p:cond delay="0"/>
                                          </p:stCondLst>
                                        </p:cTn>
                                        <p:tgtEl>
                                          <p:spTgt spid="167"/>
                                        </p:tgtEl>
                                        <p:attrNameLst>
                                          <p:attrName>style.visibility</p:attrName>
                                        </p:attrNameLst>
                                      </p:cBhvr>
                                      <p:to>
                                        <p:strVal val="visible"/>
                                      </p:to>
                                    </p:set>
                                    <p:animEffect transition="in" filter="fade">
                                      <p:cBhvr>
                                        <p:cTn id="227" dur="500"/>
                                        <p:tgtEl>
                                          <p:spTgt spid="167"/>
                                        </p:tgtEl>
                                      </p:cBhvr>
                                    </p:animEffect>
                                  </p:childTnLst>
                                </p:cTn>
                              </p:par>
                            </p:childTnLst>
                          </p:cTn>
                        </p:par>
                      </p:childTnLst>
                    </p:cTn>
                  </p:par>
                  <p:par>
                    <p:cTn id="228" fill="hold">
                      <p:stCondLst>
                        <p:cond delay="indefinite"/>
                      </p:stCondLst>
                      <p:childTnLst>
                        <p:par>
                          <p:cTn id="229" fill="hold">
                            <p:stCondLst>
                              <p:cond delay="0"/>
                            </p:stCondLst>
                            <p:childTnLst>
                              <p:par>
                                <p:cTn id="230" presetID="10" presetClass="entr" presetSubtype="0" fill="hold" grpId="0" nodeType="clickEffect">
                                  <p:stCondLst>
                                    <p:cond delay="0"/>
                                  </p:stCondLst>
                                  <p:childTnLst>
                                    <p:set>
                                      <p:cBhvr>
                                        <p:cTn id="231" dur="1" fill="hold">
                                          <p:stCondLst>
                                            <p:cond delay="0"/>
                                          </p:stCondLst>
                                        </p:cTn>
                                        <p:tgtEl>
                                          <p:spTgt spid="168"/>
                                        </p:tgtEl>
                                        <p:attrNameLst>
                                          <p:attrName>style.visibility</p:attrName>
                                        </p:attrNameLst>
                                      </p:cBhvr>
                                      <p:to>
                                        <p:strVal val="visible"/>
                                      </p:to>
                                    </p:set>
                                    <p:animEffect transition="in" filter="fade">
                                      <p:cBhvr>
                                        <p:cTn id="232" dur="500"/>
                                        <p:tgtEl>
                                          <p:spTgt spid="168"/>
                                        </p:tgtEl>
                                      </p:cBhvr>
                                    </p:animEffect>
                                  </p:childTnLst>
                                </p:cTn>
                              </p:par>
                            </p:childTnLst>
                          </p:cTn>
                        </p:par>
                      </p:childTnLst>
                    </p:cTn>
                  </p:par>
                  <p:par>
                    <p:cTn id="233" fill="hold">
                      <p:stCondLst>
                        <p:cond delay="indefinite"/>
                      </p:stCondLst>
                      <p:childTnLst>
                        <p:par>
                          <p:cTn id="234" fill="hold">
                            <p:stCondLst>
                              <p:cond delay="0"/>
                            </p:stCondLst>
                            <p:childTnLst>
                              <p:par>
                                <p:cTn id="235" presetID="10" presetClass="entr" presetSubtype="0" fill="hold" grpId="0" nodeType="clickEffect">
                                  <p:stCondLst>
                                    <p:cond delay="0"/>
                                  </p:stCondLst>
                                  <p:childTnLst>
                                    <p:set>
                                      <p:cBhvr>
                                        <p:cTn id="236" dur="1" fill="hold">
                                          <p:stCondLst>
                                            <p:cond delay="0"/>
                                          </p:stCondLst>
                                        </p:cTn>
                                        <p:tgtEl>
                                          <p:spTgt spid="169"/>
                                        </p:tgtEl>
                                        <p:attrNameLst>
                                          <p:attrName>style.visibility</p:attrName>
                                        </p:attrNameLst>
                                      </p:cBhvr>
                                      <p:to>
                                        <p:strVal val="visible"/>
                                      </p:to>
                                    </p:set>
                                    <p:animEffect transition="in" filter="fade">
                                      <p:cBhvr>
                                        <p:cTn id="237" dur="500"/>
                                        <p:tgtEl>
                                          <p:spTgt spid="169"/>
                                        </p:tgtEl>
                                      </p:cBhvr>
                                    </p:animEffect>
                                  </p:childTnLst>
                                </p:cTn>
                              </p:par>
                            </p:childTnLst>
                          </p:cTn>
                        </p:par>
                      </p:childTnLst>
                    </p:cTn>
                  </p:par>
                  <p:par>
                    <p:cTn id="238" fill="hold">
                      <p:stCondLst>
                        <p:cond delay="indefinite"/>
                      </p:stCondLst>
                      <p:childTnLst>
                        <p:par>
                          <p:cTn id="239" fill="hold">
                            <p:stCondLst>
                              <p:cond delay="0"/>
                            </p:stCondLst>
                            <p:childTnLst>
                              <p:par>
                                <p:cTn id="240" presetID="10" presetClass="entr" presetSubtype="0" fill="hold" grpId="0" nodeType="clickEffect">
                                  <p:stCondLst>
                                    <p:cond delay="0"/>
                                  </p:stCondLst>
                                  <p:childTnLst>
                                    <p:set>
                                      <p:cBhvr>
                                        <p:cTn id="241" dur="1" fill="hold">
                                          <p:stCondLst>
                                            <p:cond delay="0"/>
                                          </p:stCondLst>
                                        </p:cTn>
                                        <p:tgtEl>
                                          <p:spTgt spid="170"/>
                                        </p:tgtEl>
                                        <p:attrNameLst>
                                          <p:attrName>style.visibility</p:attrName>
                                        </p:attrNameLst>
                                      </p:cBhvr>
                                      <p:to>
                                        <p:strVal val="visible"/>
                                      </p:to>
                                    </p:set>
                                    <p:animEffect transition="in" filter="fade">
                                      <p:cBhvr>
                                        <p:cTn id="242"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6" grpId="0" animBg="1"/>
      <p:bldP spid="18" grpId="0" animBg="1"/>
      <p:bldP spid="20" grpId="0" animBg="1"/>
      <p:bldP spid="24" grpId="0" animBg="1"/>
      <p:bldP spid="27" grpId="0" animBg="1"/>
      <p:bldP spid="28" grpId="0" animBg="1"/>
      <p:bldP spid="34" grpId="0" animBg="1"/>
      <p:bldP spid="38" grpId="0" animBg="1"/>
      <p:bldP spid="39" grpId="0" animBg="1"/>
      <p:bldP spid="41" grpId="0" animBg="1"/>
      <p:bldP spid="46" grpId="0" animBg="1"/>
      <p:bldP spid="48" grpId="0" animBg="1"/>
      <p:bldP spid="56" grpId="0" animBg="1"/>
      <p:bldP spid="144" grpId="0" animBg="1"/>
      <p:bldP spid="145" grpId="0" animBg="1"/>
      <p:bldP spid="146" grpId="0" animBg="1"/>
      <p:bldP spid="147" grpId="0" animBg="1"/>
      <p:bldP spid="148" grpId="0" animBg="1"/>
      <p:bldP spid="150" grpId="0" animBg="1"/>
      <p:bldP spid="151" grpId="0" animBg="1"/>
      <p:bldP spid="152" grpId="0" animBg="1"/>
      <p:bldP spid="153" grpId="0" animBg="1"/>
      <p:bldP spid="154" grpId="0" animBg="1"/>
      <p:bldP spid="156" grpId="0" animBg="1"/>
      <p:bldP spid="157" grpId="0" animBg="1"/>
      <p:bldP spid="158" grpId="0" animBg="1"/>
      <p:bldP spid="160" grpId="0" animBg="1"/>
      <p:bldP spid="161" grpId="0" animBg="1"/>
      <p:bldP spid="162" grpId="0" animBg="1"/>
      <p:bldP spid="163" grpId="0" animBg="1"/>
      <p:bldP spid="165" grpId="0" animBg="1"/>
      <p:bldP spid="166" grpId="0" animBg="1"/>
      <p:bldP spid="167" grpId="0" animBg="1"/>
      <p:bldP spid="168" grpId="0" animBg="1"/>
      <p:bldP spid="169" grpId="0" animBg="1"/>
      <p:bldP spid="17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BB90A4-53DB-1252-7E7F-E66D2B3A6787}"/>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50DD4B0C-8BAB-F42D-CC30-F570196BEAA8}"/>
              </a:ext>
            </a:extLst>
          </p:cNvPr>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3E7E90F6-F0E1-FC58-5779-81B94B53888D}"/>
              </a:ext>
            </a:extLst>
          </p:cNvPr>
          <p:cNvSpPr/>
          <p:nvPr/>
        </p:nvSpPr>
        <p:spPr>
          <a:xfrm>
            <a:off x="443765" y="122768"/>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27E09858-739C-BC96-7626-386BCC573814}"/>
              </a:ext>
            </a:extLst>
          </p:cNvPr>
          <p:cNvSpPr txBox="1"/>
          <p:nvPr/>
        </p:nvSpPr>
        <p:spPr>
          <a:xfrm>
            <a:off x="2483768" y="1124744"/>
            <a:ext cx="5256584" cy="4801314"/>
          </a:xfrm>
          <a:prstGeom prst="rect">
            <a:avLst/>
          </a:prstGeom>
          <a:solidFill>
            <a:schemeClr val="accent1"/>
          </a:solidFill>
        </p:spPr>
        <p:txBody>
          <a:bodyPr wrap="square">
            <a:spAutoFit/>
          </a:bodyPr>
          <a:lstStyle/>
          <a:p>
            <a:pPr algn="l">
              <a:buNone/>
            </a:pPr>
            <a:r>
              <a:rPr lang="en-US" b="0" i="0" dirty="0" err="1">
                <a:solidFill>
                  <a:schemeClr val="bg1"/>
                </a:solidFill>
                <a:effectLst/>
                <a:latin typeface="Udemy Sans"/>
              </a:rPr>
              <a:t>ATTENTION:Until</a:t>
            </a:r>
            <a:r>
              <a:rPr lang="en-US" b="0" i="0" dirty="0">
                <a:solidFill>
                  <a:schemeClr val="bg1"/>
                </a:solidFill>
                <a:effectLst/>
                <a:latin typeface="Udemy Sans"/>
              </a:rPr>
              <a:t> now, we gave no importance to a trailing slash in a directory name.</a:t>
            </a:r>
          </a:p>
          <a:p>
            <a:pPr algn="l">
              <a:buNone/>
            </a:pPr>
            <a:r>
              <a:rPr lang="en-US" b="0" i="0" dirty="0">
                <a:solidFill>
                  <a:schemeClr val="bg1"/>
                </a:solidFill>
                <a:effectLst/>
                <a:latin typeface="Udemy Sans"/>
              </a:rPr>
              <a:t>So </a:t>
            </a:r>
            <a:r>
              <a:rPr lang="en-US" b="1" i="0" dirty="0">
                <a:solidFill>
                  <a:schemeClr val="bg1"/>
                </a:solidFill>
                <a:effectLst/>
                <a:latin typeface="Udemy Sans"/>
              </a:rPr>
              <a:t>cd /</a:t>
            </a:r>
            <a:r>
              <a:rPr lang="en-US" b="1" i="0" dirty="0" err="1">
                <a:solidFill>
                  <a:schemeClr val="bg1"/>
                </a:solidFill>
                <a:effectLst/>
                <a:latin typeface="Udemy Sans"/>
              </a:rPr>
              <a:t>etc</a:t>
            </a:r>
            <a:r>
              <a:rPr lang="en-US" b="1" i="0" dirty="0">
                <a:solidFill>
                  <a:schemeClr val="bg1"/>
                </a:solidFill>
                <a:effectLst/>
                <a:latin typeface="Udemy Sans"/>
              </a:rPr>
              <a:t>/ </a:t>
            </a:r>
            <a:r>
              <a:rPr lang="en-US" b="0" i="0" dirty="0">
                <a:solidFill>
                  <a:schemeClr val="bg1"/>
                </a:solidFill>
                <a:effectLst/>
                <a:latin typeface="Udemy Sans"/>
              </a:rPr>
              <a:t>is the same as </a:t>
            </a:r>
            <a:r>
              <a:rPr lang="en-US" b="1" i="0" dirty="0">
                <a:solidFill>
                  <a:schemeClr val="bg1"/>
                </a:solidFill>
                <a:effectLst/>
                <a:latin typeface="Udemy Sans"/>
              </a:rPr>
              <a:t>cd /</a:t>
            </a:r>
            <a:r>
              <a:rPr lang="en-US" b="1" i="0" dirty="0" err="1">
                <a:solidFill>
                  <a:schemeClr val="bg1"/>
                </a:solidFill>
                <a:effectLst/>
                <a:latin typeface="Udemy Sans"/>
              </a:rPr>
              <a:t>etc</a:t>
            </a:r>
            <a:r>
              <a:rPr lang="en-US" b="1" i="0" dirty="0">
                <a:solidFill>
                  <a:schemeClr val="bg1"/>
                </a:solidFill>
                <a:effectLst/>
                <a:latin typeface="Udemy Sans"/>
              </a:rPr>
              <a:t> </a:t>
            </a:r>
            <a:r>
              <a:rPr lang="en-US" b="0" i="0" dirty="0">
                <a:solidFill>
                  <a:schemeClr val="bg1"/>
                </a:solidFill>
                <a:effectLst/>
                <a:latin typeface="Udemy Sans"/>
              </a:rPr>
              <a:t>without a trailing slash or ls /</a:t>
            </a:r>
            <a:r>
              <a:rPr lang="en-US" b="0" i="0" dirty="0" err="1">
                <a:solidFill>
                  <a:schemeClr val="bg1"/>
                </a:solidFill>
                <a:effectLst/>
                <a:latin typeface="Udemy Sans"/>
              </a:rPr>
              <a:t>etc</a:t>
            </a:r>
            <a:r>
              <a:rPr lang="en-US" b="0" i="0" dirty="0">
                <a:solidFill>
                  <a:schemeClr val="bg1"/>
                </a:solidFill>
                <a:effectLst/>
                <a:latin typeface="Udemy Sans"/>
              </a:rPr>
              <a:t> is the same as ls /</a:t>
            </a:r>
            <a:r>
              <a:rPr lang="en-US" b="0" i="0" dirty="0" err="1">
                <a:solidFill>
                  <a:schemeClr val="bg1"/>
                </a:solidFill>
                <a:effectLst/>
                <a:latin typeface="Udemy Sans"/>
              </a:rPr>
              <a:t>etc</a:t>
            </a:r>
            <a:r>
              <a:rPr lang="en-US" b="0" i="0" dirty="0">
                <a:solidFill>
                  <a:schemeClr val="bg1"/>
                </a:solidFill>
                <a:effectLst/>
                <a:latin typeface="Udemy Sans"/>
              </a:rPr>
              <a:t>/</a:t>
            </a:r>
          </a:p>
          <a:p>
            <a:pPr algn="l">
              <a:buNone/>
            </a:pPr>
            <a:endParaRPr lang="en-US" dirty="0">
              <a:solidFill>
                <a:schemeClr val="bg1"/>
              </a:solidFill>
              <a:latin typeface="Udemy Sans"/>
            </a:endParaRPr>
          </a:p>
          <a:p>
            <a:pPr algn="l">
              <a:buNone/>
            </a:pPr>
            <a:r>
              <a:rPr lang="en-US" b="0" i="0" dirty="0">
                <a:solidFill>
                  <a:schemeClr val="bg1"/>
                </a:solidFill>
                <a:effectLst/>
                <a:latin typeface="Udemy Sans"/>
              </a:rPr>
              <a:t>However, </a:t>
            </a:r>
            <a:r>
              <a:rPr lang="en-US" b="1" i="0" dirty="0" err="1">
                <a:solidFill>
                  <a:schemeClr val="bg1"/>
                </a:solidFill>
                <a:effectLst/>
                <a:latin typeface="Udemy Sans"/>
              </a:rPr>
              <a:t>rysinc</a:t>
            </a:r>
            <a:r>
              <a:rPr lang="en-US" b="1" i="0" dirty="0">
                <a:solidFill>
                  <a:schemeClr val="bg1"/>
                </a:solidFill>
                <a:effectLst/>
                <a:latin typeface="Udemy Sans"/>
              </a:rPr>
              <a:t> gives different treatment</a:t>
            </a:r>
            <a:r>
              <a:rPr lang="en-US" b="0" i="0" dirty="0">
                <a:solidFill>
                  <a:schemeClr val="bg1"/>
                </a:solidFill>
                <a:effectLst/>
                <a:latin typeface="Udemy Sans"/>
              </a:rPr>
              <a:t> to the source directories with a trialing slash.</a:t>
            </a:r>
          </a:p>
          <a:p>
            <a:pPr algn="l">
              <a:buNone/>
            </a:pPr>
            <a:endParaRPr lang="en-US" dirty="0">
              <a:solidFill>
                <a:schemeClr val="bg1"/>
              </a:solidFill>
              <a:latin typeface="Udemy Sans"/>
            </a:endParaRPr>
          </a:p>
          <a:p>
            <a:pPr algn="l">
              <a:buNone/>
            </a:pPr>
            <a:r>
              <a:rPr lang="en-US" b="1" i="0" dirty="0">
                <a:solidFill>
                  <a:schemeClr val="bg1"/>
                </a:solidFill>
                <a:effectLst/>
                <a:latin typeface="Udemy Sans"/>
              </a:rPr>
              <a:t>If you add a trailing slash to the source directory name, it will copy only the contents of the directory to the destination directory.</a:t>
            </a:r>
          </a:p>
          <a:p>
            <a:pPr algn="l">
              <a:buNone/>
            </a:pPr>
            <a:endParaRPr lang="en-US" dirty="0">
              <a:solidFill>
                <a:schemeClr val="bg1"/>
              </a:solidFill>
              <a:latin typeface="Udemy Sans"/>
            </a:endParaRPr>
          </a:p>
          <a:p>
            <a:pPr algn="l">
              <a:buNone/>
            </a:pPr>
            <a:r>
              <a:rPr lang="en-US" b="1" i="0" dirty="0">
                <a:solidFill>
                  <a:schemeClr val="bg1"/>
                </a:solidFill>
                <a:effectLst/>
                <a:latin typeface="Udemy Sans"/>
              </a:rPr>
              <a:t>If the trailing slash is omitted, </a:t>
            </a:r>
            <a:r>
              <a:rPr lang="en-US" b="1" i="0" dirty="0" err="1">
                <a:solidFill>
                  <a:schemeClr val="bg1"/>
                </a:solidFill>
                <a:effectLst/>
                <a:latin typeface="Udemy Sans"/>
              </a:rPr>
              <a:t>rysinc</a:t>
            </a:r>
            <a:r>
              <a:rPr lang="en-US" b="1" i="0" dirty="0">
                <a:solidFill>
                  <a:schemeClr val="bg1"/>
                </a:solidFill>
                <a:effectLst/>
                <a:latin typeface="Udemy Sans"/>
              </a:rPr>
              <a:t> will copy the source directory itself inside the destination</a:t>
            </a:r>
          </a:p>
          <a:p>
            <a:pPr algn="l"/>
            <a:r>
              <a:rPr lang="en-US" b="1" i="0" dirty="0">
                <a:solidFill>
                  <a:schemeClr val="bg1"/>
                </a:solidFill>
                <a:effectLst/>
                <a:latin typeface="Udemy Sans"/>
              </a:rPr>
              <a:t>directory.</a:t>
            </a:r>
          </a:p>
          <a:p>
            <a:pPr algn="l">
              <a:buNone/>
            </a:pPr>
            <a:endParaRPr lang="en-US" b="0" i="0" dirty="0">
              <a:solidFill>
                <a:schemeClr val="bg1"/>
              </a:solidFill>
              <a:effectLst/>
              <a:latin typeface="Udemy Sans"/>
            </a:endParaRPr>
          </a:p>
          <a:p>
            <a:pPr algn="l">
              <a:buNone/>
            </a:pPr>
            <a:endParaRPr lang="en-US" b="0" i="0" dirty="0">
              <a:solidFill>
                <a:schemeClr val="bg1"/>
              </a:solidFill>
              <a:effectLst/>
              <a:latin typeface="Udemy Sans"/>
            </a:endParaRPr>
          </a:p>
        </p:txBody>
      </p:sp>
      <p:pic>
        <p:nvPicPr>
          <p:cNvPr id="7" name="Immagine 6">
            <a:extLst>
              <a:ext uri="{FF2B5EF4-FFF2-40B4-BE49-F238E27FC236}">
                <a16:creationId xmlns:a16="http://schemas.microsoft.com/office/drawing/2014/main" id="{EC48C845-7460-3FBA-48B1-6D91CDCECBC9}"/>
              </a:ext>
            </a:extLst>
          </p:cNvPr>
          <p:cNvPicPr>
            <a:picLocks noChangeAspect="1"/>
          </p:cNvPicPr>
          <p:nvPr/>
        </p:nvPicPr>
        <p:blipFill>
          <a:blip r:embed="rId7"/>
          <a:stretch>
            <a:fillRect/>
          </a:stretch>
        </p:blipFill>
        <p:spPr>
          <a:xfrm>
            <a:off x="467756" y="1340768"/>
            <a:ext cx="8446106" cy="3310112"/>
          </a:xfrm>
          <a:prstGeom prst="rect">
            <a:avLst/>
          </a:prstGeom>
        </p:spPr>
      </p:pic>
      <p:sp>
        <p:nvSpPr>
          <p:cNvPr id="9" name="Ovale 8">
            <a:extLst>
              <a:ext uri="{FF2B5EF4-FFF2-40B4-BE49-F238E27FC236}">
                <a16:creationId xmlns:a16="http://schemas.microsoft.com/office/drawing/2014/main" id="{0D17071C-F2C1-8BAB-3383-7D2FF3D1C925}"/>
              </a:ext>
            </a:extLst>
          </p:cNvPr>
          <p:cNvSpPr/>
          <p:nvPr/>
        </p:nvSpPr>
        <p:spPr>
          <a:xfrm>
            <a:off x="2411760" y="1556793"/>
            <a:ext cx="1080120" cy="2574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Ovale 10">
            <a:extLst>
              <a:ext uri="{FF2B5EF4-FFF2-40B4-BE49-F238E27FC236}">
                <a16:creationId xmlns:a16="http://schemas.microsoft.com/office/drawing/2014/main" id="{93BE3DA0-5AB5-122D-6E32-5EAB59D8FD8C}"/>
              </a:ext>
            </a:extLst>
          </p:cNvPr>
          <p:cNvSpPr/>
          <p:nvPr/>
        </p:nvSpPr>
        <p:spPr>
          <a:xfrm>
            <a:off x="2483768" y="1735339"/>
            <a:ext cx="2304256" cy="1814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Ovale 11">
            <a:extLst>
              <a:ext uri="{FF2B5EF4-FFF2-40B4-BE49-F238E27FC236}">
                <a16:creationId xmlns:a16="http://schemas.microsoft.com/office/drawing/2014/main" id="{9D7FBD9B-EBB9-240C-E89F-DDD014047B3F}"/>
              </a:ext>
            </a:extLst>
          </p:cNvPr>
          <p:cNvSpPr/>
          <p:nvPr/>
        </p:nvSpPr>
        <p:spPr>
          <a:xfrm>
            <a:off x="6948264" y="1366022"/>
            <a:ext cx="576064" cy="31948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Ovale 12">
            <a:extLst>
              <a:ext uri="{FF2B5EF4-FFF2-40B4-BE49-F238E27FC236}">
                <a16:creationId xmlns:a16="http://schemas.microsoft.com/office/drawing/2014/main" id="{4D004526-C2A6-8F18-87C3-EBE18402F575}"/>
              </a:ext>
            </a:extLst>
          </p:cNvPr>
          <p:cNvSpPr/>
          <p:nvPr/>
        </p:nvSpPr>
        <p:spPr>
          <a:xfrm>
            <a:off x="5900482" y="1656070"/>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551960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04363-F50A-3B40-1B32-BB2C79AC3608}"/>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650FC867-9F4B-DF0F-20AA-4C80B2052938}"/>
              </a:ext>
            </a:extLst>
          </p:cNvPr>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BD71B942-F7F6-F95E-66BB-32CDC3187E97}"/>
              </a:ext>
            </a:extLst>
          </p:cNvPr>
          <p:cNvSpPr/>
          <p:nvPr/>
        </p:nvSpPr>
        <p:spPr>
          <a:xfrm>
            <a:off x="395536" y="0"/>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0">
            <a:extLst>
              <a:ext uri="{FF2B5EF4-FFF2-40B4-BE49-F238E27FC236}">
                <a16:creationId xmlns:a16="http://schemas.microsoft.com/office/drawing/2014/main" id="{73E945BF-4B40-FD7F-31DE-073D02E9C3E4}"/>
              </a:ext>
            </a:extLst>
          </p:cNvPr>
          <p:cNvSpPr txBox="1"/>
          <p:nvPr/>
        </p:nvSpPr>
        <p:spPr>
          <a:xfrm>
            <a:off x="2195736" y="1120676"/>
            <a:ext cx="4572000" cy="1754326"/>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Sometimes you want to </a:t>
            </a:r>
            <a:r>
              <a:rPr lang="en-US" b="1" i="0" dirty="0">
                <a:solidFill>
                  <a:schemeClr val="bg1"/>
                </a:solidFill>
                <a:effectLst/>
                <a:latin typeface="Udemy Sans"/>
              </a:rPr>
              <a:t>exclude</a:t>
            </a:r>
            <a:r>
              <a:rPr lang="en-US" b="0" i="0" dirty="0">
                <a:solidFill>
                  <a:schemeClr val="bg1"/>
                </a:solidFill>
                <a:effectLst/>
                <a:latin typeface="Udemy Sans"/>
              </a:rPr>
              <a:t> some specific file types from synchronization. When I back up my personal files.</a:t>
            </a:r>
          </a:p>
          <a:p>
            <a:pPr algn="l">
              <a:buNone/>
            </a:pPr>
            <a:r>
              <a:rPr lang="en-US" b="0" i="0" dirty="0">
                <a:solidFill>
                  <a:schemeClr val="bg1"/>
                </a:solidFill>
                <a:effectLst/>
                <a:latin typeface="Udemy Sans"/>
              </a:rPr>
              <a:t>I want to exclude the files that are extremely large, like movies or files that are not important to me.</a:t>
            </a:r>
          </a:p>
        </p:txBody>
      </p:sp>
      <p:sp>
        <p:nvSpPr>
          <p:cNvPr id="13" name="CasellaDiTesto 12">
            <a:extLst>
              <a:ext uri="{FF2B5EF4-FFF2-40B4-BE49-F238E27FC236}">
                <a16:creationId xmlns:a16="http://schemas.microsoft.com/office/drawing/2014/main" id="{862AA540-A1F3-72FD-DE55-ED410B14685C}"/>
              </a:ext>
            </a:extLst>
          </p:cNvPr>
          <p:cNvSpPr txBox="1"/>
          <p:nvPr/>
        </p:nvSpPr>
        <p:spPr>
          <a:xfrm>
            <a:off x="1502532" y="3059668"/>
            <a:ext cx="5958408" cy="369332"/>
          </a:xfrm>
          <a:prstGeom prst="rect">
            <a:avLst/>
          </a:prstGeom>
          <a:solidFill>
            <a:schemeClr val="accent1"/>
          </a:solidFill>
        </p:spPr>
        <p:txBody>
          <a:bodyPr wrap="square">
            <a:spAutoFit/>
          </a:bodyPr>
          <a:lstStyle/>
          <a:p>
            <a:r>
              <a:rPr lang="en-US" b="0" i="0" dirty="0">
                <a:solidFill>
                  <a:schemeClr val="bg1"/>
                </a:solidFill>
                <a:effectLst/>
                <a:latin typeface="Udemy Sans"/>
              </a:rPr>
              <a:t>To exclude files and directories use the </a:t>
            </a:r>
            <a:r>
              <a:rPr lang="en-US" b="1" dirty="0">
                <a:solidFill>
                  <a:schemeClr val="bg1"/>
                </a:solidFill>
                <a:latin typeface="Udemy Sans"/>
              </a:rPr>
              <a:t>--</a:t>
            </a:r>
            <a:r>
              <a:rPr lang="en-US" b="1" i="0" dirty="0">
                <a:solidFill>
                  <a:schemeClr val="bg1"/>
                </a:solidFill>
                <a:effectLst/>
                <a:latin typeface="Udemy Sans"/>
              </a:rPr>
              <a:t>exclude </a:t>
            </a:r>
            <a:r>
              <a:rPr lang="en-US" b="0" i="0" dirty="0">
                <a:solidFill>
                  <a:schemeClr val="bg1"/>
                </a:solidFill>
                <a:effectLst/>
                <a:latin typeface="Udemy Sans"/>
              </a:rPr>
              <a:t>files option.</a:t>
            </a:r>
            <a:endParaRPr lang="it-IT" dirty="0">
              <a:solidFill>
                <a:schemeClr val="bg1"/>
              </a:solidFill>
            </a:endParaRPr>
          </a:p>
        </p:txBody>
      </p:sp>
      <p:pic>
        <p:nvPicPr>
          <p:cNvPr id="17" name="Immagine 16">
            <a:extLst>
              <a:ext uri="{FF2B5EF4-FFF2-40B4-BE49-F238E27FC236}">
                <a16:creationId xmlns:a16="http://schemas.microsoft.com/office/drawing/2014/main" id="{765A37A3-83DD-CAF6-1A05-3B896DB983BD}"/>
              </a:ext>
            </a:extLst>
          </p:cNvPr>
          <p:cNvPicPr>
            <a:picLocks noChangeAspect="1"/>
          </p:cNvPicPr>
          <p:nvPr/>
        </p:nvPicPr>
        <p:blipFill>
          <a:blip r:embed="rId7"/>
          <a:stretch>
            <a:fillRect/>
          </a:stretch>
        </p:blipFill>
        <p:spPr>
          <a:xfrm>
            <a:off x="1493253" y="1219008"/>
            <a:ext cx="6157494" cy="4419983"/>
          </a:xfrm>
          <a:prstGeom prst="rect">
            <a:avLst/>
          </a:prstGeom>
        </p:spPr>
      </p:pic>
      <p:sp>
        <p:nvSpPr>
          <p:cNvPr id="19" name="Ovale 18">
            <a:extLst>
              <a:ext uri="{FF2B5EF4-FFF2-40B4-BE49-F238E27FC236}">
                <a16:creationId xmlns:a16="http://schemas.microsoft.com/office/drawing/2014/main" id="{7C837777-14A4-DB22-9AE8-2362BE9C720B}"/>
              </a:ext>
            </a:extLst>
          </p:cNvPr>
          <p:cNvSpPr/>
          <p:nvPr/>
        </p:nvSpPr>
        <p:spPr>
          <a:xfrm>
            <a:off x="4283968" y="1304819"/>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Ovale 20">
            <a:extLst>
              <a:ext uri="{FF2B5EF4-FFF2-40B4-BE49-F238E27FC236}">
                <a16:creationId xmlns:a16="http://schemas.microsoft.com/office/drawing/2014/main" id="{9B199F82-C45C-9B3B-A3CF-FA289CA0AF2C}"/>
              </a:ext>
            </a:extLst>
          </p:cNvPr>
          <p:cNvSpPr/>
          <p:nvPr/>
        </p:nvSpPr>
        <p:spPr>
          <a:xfrm>
            <a:off x="4139952" y="2875002"/>
            <a:ext cx="2232248" cy="4819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Ovale 21">
            <a:extLst>
              <a:ext uri="{FF2B5EF4-FFF2-40B4-BE49-F238E27FC236}">
                <a16:creationId xmlns:a16="http://schemas.microsoft.com/office/drawing/2014/main" id="{FFC5863C-D2D1-C615-897C-7EF2B09ABB8D}"/>
              </a:ext>
            </a:extLst>
          </p:cNvPr>
          <p:cNvSpPr/>
          <p:nvPr/>
        </p:nvSpPr>
        <p:spPr>
          <a:xfrm>
            <a:off x="4176500" y="3207724"/>
            <a:ext cx="1080120" cy="42256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Ovale 22">
            <a:extLst>
              <a:ext uri="{FF2B5EF4-FFF2-40B4-BE49-F238E27FC236}">
                <a16:creationId xmlns:a16="http://schemas.microsoft.com/office/drawing/2014/main" id="{B70358C5-D34E-0E86-2497-53F8C181A9A4}"/>
              </a:ext>
            </a:extLst>
          </p:cNvPr>
          <p:cNvSpPr/>
          <p:nvPr/>
        </p:nvSpPr>
        <p:spPr>
          <a:xfrm>
            <a:off x="1655676" y="4288336"/>
            <a:ext cx="1080120" cy="42256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CasellaDiTesto 25">
            <a:extLst>
              <a:ext uri="{FF2B5EF4-FFF2-40B4-BE49-F238E27FC236}">
                <a16:creationId xmlns:a16="http://schemas.microsoft.com/office/drawing/2014/main" id="{6F6EC6FF-D1CD-F970-4AD2-FAA66B90E83D}"/>
              </a:ext>
            </a:extLst>
          </p:cNvPr>
          <p:cNvSpPr txBox="1"/>
          <p:nvPr/>
        </p:nvSpPr>
        <p:spPr>
          <a:xfrm>
            <a:off x="1997968" y="5230015"/>
            <a:ext cx="4572000" cy="646331"/>
          </a:xfrm>
          <a:prstGeom prst="rect">
            <a:avLst/>
          </a:prstGeom>
          <a:solidFill>
            <a:schemeClr val="accent1"/>
          </a:solidFill>
        </p:spPr>
        <p:txBody>
          <a:bodyPr wrap="square">
            <a:spAutoFit/>
          </a:bodyPr>
          <a:lstStyle/>
          <a:p>
            <a:r>
              <a:rPr lang="en-US" b="0" i="0" dirty="0">
                <a:solidFill>
                  <a:schemeClr val="bg1"/>
                </a:solidFill>
                <a:effectLst/>
                <a:latin typeface="Udemy Sans"/>
              </a:rPr>
              <a:t>I want </a:t>
            </a:r>
            <a:r>
              <a:rPr lang="en-US" b="0" i="0" dirty="0" err="1">
                <a:solidFill>
                  <a:schemeClr val="bg1"/>
                </a:solidFill>
                <a:effectLst/>
                <a:latin typeface="Udemy Sans"/>
              </a:rPr>
              <a:t>rsync</a:t>
            </a:r>
            <a:r>
              <a:rPr lang="en-US" b="0" i="0" dirty="0">
                <a:solidFill>
                  <a:schemeClr val="bg1"/>
                </a:solidFill>
                <a:effectLst/>
                <a:latin typeface="Udemy Sans"/>
              </a:rPr>
              <a:t> exclude from synchronization </a:t>
            </a:r>
            <a:r>
              <a:rPr lang="en-US" b="0" i="0" dirty="0" err="1">
                <a:solidFill>
                  <a:schemeClr val="bg1"/>
                </a:solidFill>
                <a:effectLst/>
                <a:latin typeface="Udemy Sans"/>
              </a:rPr>
              <a:t>movie.mkv</a:t>
            </a:r>
            <a:r>
              <a:rPr lang="en-US" b="0" i="0" dirty="0">
                <a:solidFill>
                  <a:schemeClr val="bg1"/>
                </a:solidFill>
                <a:effectLst/>
                <a:latin typeface="Udemy Sans"/>
              </a:rPr>
              <a:t>, dir1 and all files of type </a:t>
            </a:r>
            <a:r>
              <a:rPr lang="en-US" dirty="0">
                <a:solidFill>
                  <a:schemeClr val="bg1"/>
                </a:solidFill>
                <a:latin typeface="Udemy Sans"/>
              </a:rPr>
              <a:t>.mp3</a:t>
            </a:r>
            <a:r>
              <a:rPr lang="en-US" b="0" i="0" dirty="0">
                <a:solidFill>
                  <a:schemeClr val="bg1"/>
                </a:solidFill>
                <a:effectLst/>
                <a:latin typeface="Udemy Sans"/>
              </a:rPr>
              <a:t>.</a:t>
            </a:r>
            <a:endParaRPr lang="it-IT" dirty="0">
              <a:solidFill>
                <a:schemeClr val="bg1"/>
              </a:solidFill>
            </a:endParaRPr>
          </a:p>
        </p:txBody>
      </p:sp>
      <p:sp>
        <p:nvSpPr>
          <p:cNvPr id="30" name="CasellaDiTesto 29">
            <a:extLst>
              <a:ext uri="{FF2B5EF4-FFF2-40B4-BE49-F238E27FC236}">
                <a16:creationId xmlns:a16="http://schemas.microsoft.com/office/drawing/2014/main" id="{80CCC99F-8A26-F39B-5B28-5C1B54896FEC}"/>
              </a:ext>
            </a:extLst>
          </p:cNvPr>
          <p:cNvSpPr txBox="1"/>
          <p:nvPr/>
        </p:nvSpPr>
        <p:spPr>
          <a:xfrm>
            <a:off x="2013865" y="5876346"/>
            <a:ext cx="4572000" cy="923330"/>
          </a:xfrm>
          <a:prstGeom prst="rect">
            <a:avLst/>
          </a:prstGeom>
          <a:solidFill>
            <a:schemeClr val="accent1"/>
          </a:solidFill>
        </p:spPr>
        <p:txBody>
          <a:bodyPr wrap="square">
            <a:spAutoFit/>
          </a:bodyPr>
          <a:lstStyle/>
          <a:p>
            <a:r>
              <a:rPr lang="en-US" b="0" i="0" dirty="0">
                <a:solidFill>
                  <a:schemeClr val="bg1"/>
                </a:solidFill>
                <a:effectLst/>
                <a:latin typeface="Udemy Sans"/>
              </a:rPr>
              <a:t>To do that, I'm creating a new file and on each line I'll write a file or directory name to be excluded.</a:t>
            </a:r>
            <a:endParaRPr lang="it-IT" dirty="0">
              <a:solidFill>
                <a:schemeClr val="bg1"/>
              </a:solidFill>
            </a:endParaRPr>
          </a:p>
        </p:txBody>
      </p:sp>
    </p:spTree>
    <p:extLst>
      <p:ext uri="{BB962C8B-B14F-4D97-AF65-F5344CB8AC3E}">
        <p14:creationId xmlns:p14="http://schemas.microsoft.com/office/powerpoint/2010/main" val="4031795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9" grpId="0" animBg="1"/>
      <p:bldP spid="21" grpId="0" animBg="1"/>
      <p:bldP spid="22" grpId="0" animBg="1"/>
      <p:bldP spid="23" grpId="0" animBg="1"/>
      <p:bldP spid="26" grpId="0" animBg="1"/>
      <p:bldP spid="3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E6E8E-80F9-5F17-9025-FDD2E1AF8236}"/>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DA4A7E4C-B6C4-97F1-5329-9FC25148DD49}"/>
              </a:ext>
            </a:extLst>
          </p:cNvPr>
          <p:cNvGraphicFramePr/>
          <p:nvPr>
            <p:extLst>
              <p:ext uri="{D42A27DB-BD31-4B8C-83A1-F6EECF244321}">
                <p14:modId xmlns:p14="http://schemas.microsoft.com/office/powerpoint/2010/main" val="451266756"/>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4E0507DF-6FCC-8464-53BF-BD62ECD4EDF5}"/>
              </a:ext>
            </a:extLst>
          </p:cNvPr>
          <p:cNvSpPr/>
          <p:nvPr/>
        </p:nvSpPr>
        <p:spPr>
          <a:xfrm>
            <a:off x="507432" y="258243"/>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88E530B8-015E-E9BB-FF32-32C6A6768744}"/>
              </a:ext>
            </a:extLst>
          </p:cNvPr>
          <p:cNvSpPr txBox="1"/>
          <p:nvPr/>
        </p:nvSpPr>
        <p:spPr>
          <a:xfrm>
            <a:off x="2271674" y="1052736"/>
            <a:ext cx="4572000" cy="1200329"/>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 will show you how to get the needed information about the network interfaces.</a:t>
            </a:r>
          </a:p>
          <a:p>
            <a:pPr algn="l"/>
            <a:r>
              <a:rPr lang="en-US" b="0" i="0" dirty="0">
                <a:solidFill>
                  <a:schemeClr val="bg1"/>
                </a:solidFill>
                <a:effectLst/>
                <a:latin typeface="Udemy Sans"/>
              </a:rPr>
              <a:t>Basically there are two commands </a:t>
            </a:r>
            <a:r>
              <a:rPr lang="en-US" b="1" i="0" dirty="0" err="1">
                <a:solidFill>
                  <a:schemeClr val="bg1"/>
                </a:solidFill>
                <a:effectLst/>
                <a:latin typeface="Udemy Sans"/>
              </a:rPr>
              <a:t>ifconfig</a:t>
            </a:r>
            <a:r>
              <a:rPr lang="en-US" b="0" i="0" dirty="0">
                <a:solidFill>
                  <a:schemeClr val="bg1"/>
                </a:solidFill>
                <a:effectLst/>
                <a:latin typeface="Udemy Sans"/>
              </a:rPr>
              <a:t> and </a:t>
            </a:r>
            <a:r>
              <a:rPr lang="en-US" b="1" i="0" dirty="0" err="1">
                <a:solidFill>
                  <a:schemeClr val="bg1"/>
                </a:solidFill>
                <a:effectLst/>
                <a:latin typeface="Udemy Sans"/>
              </a:rPr>
              <a:t>ip</a:t>
            </a:r>
            <a:r>
              <a:rPr lang="en-US" b="0" i="0" dirty="0">
                <a:solidFill>
                  <a:schemeClr val="bg1"/>
                </a:solidFill>
                <a:effectLst/>
                <a:latin typeface="Udemy Sans"/>
              </a:rPr>
              <a:t>.</a:t>
            </a:r>
          </a:p>
        </p:txBody>
      </p:sp>
      <p:pic>
        <p:nvPicPr>
          <p:cNvPr id="9" name="Immagine 8">
            <a:extLst>
              <a:ext uri="{FF2B5EF4-FFF2-40B4-BE49-F238E27FC236}">
                <a16:creationId xmlns:a16="http://schemas.microsoft.com/office/drawing/2014/main" id="{80117F87-AB92-1254-4A78-C37D8D2062E4}"/>
              </a:ext>
            </a:extLst>
          </p:cNvPr>
          <p:cNvPicPr>
            <a:picLocks noChangeAspect="1"/>
          </p:cNvPicPr>
          <p:nvPr/>
        </p:nvPicPr>
        <p:blipFill>
          <a:blip r:embed="rId7"/>
          <a:stretch>
            <a:fillRect/>
          </a:stretch>
        </p:blipFill>
        <p:spPr>
          <a:xfrm>
            <a:off x="1337945" y="2256676"/>
            <a:ext cx="6439458" cy="4435224"/>
          </a:xfrm>
          <a:prstGeom prst="rect">
            <a:avLst/>
          </a:prstGeom>
        </p:spPr>
      </p:pic>
      <p:sp>
        <p:nvSpPr>
          <p:cNvPr id="10" name="Ovale 9">
            <a:extLst>
              <a:ext uri="{FF2B5EF4-FFF2-40B4-BE49-F238E27FC236}">
                <a16:creationId xmlns:a16="http://schemas.microsoft.com/office/drawing/2014/main" id="{98CC98D9-5B26-1186-C9F3-E01E11F72EA2}"/>
              </a:ext>
            </a:extLst>
          </p:cNvPr>
          <p:cNvSpPr/>
          <p:nvPr/>
        </p:nvSpPr>
        <p:spPr>
          <a:xfrm>
            <a:off x="2771800" y="2519946"/>
            <a:ext cx="1080120" cy="35720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a:extLst>
              <a:ext uri="{FF2B5EF4-FFF2-40B4-BE49-F238E27FC236}">
                <a16:creationId xmlns:a16="http://schemas.microsoft.com/office/drawing/2014/main" id="{9DAB1968-B2FE-EB29-93B7-94E176079C83}"/>
              </a:ext>
            </a:extLst>
          </p:cNvPr>
          <p:cNvPicPr>
            <a:picLocks noChangeAspect="1"/>
          </p:cNvPicPr>
          <p:nvPr/>
        </p:nvPicPr>
        <p:blipFill>
          <a:blip r:embed="rId8"/>
          <a:stretch>
            <a:fillRect/>
          </a:stretch>
        </p:blipFill>
        <p:spPr>
          <a:xfrm>
            <a:off x="675303" y="2731959"/>
            <a:ext cx="8237934" cy="3665538"/>
          </a:xfrm>
          <a:prstGeom prst="rect">
            <a:avLst/>
          </a:prstGeom>
        </p:spPr>
      </p:pic>
      <p:sp>
        <p:nvSpPr>
          <p:cNvPr id="16" name="Ovale 15">
            <a:extLst>
              <a:ext uri="{FF2B5EF4-FFF2-40B4-BE49-F238E27FC236}">
                <a16:creationId xmlns:a16="http://schemas.microsoft.com/office/drawing/2014/main" id="{8D4A1786-DBE4-3781-A762-B5F65A21CB37}"/>
              </a:ext>
            </a:extLst>
          </p:cNvPr>
          <p:cNvSpPr/>
          <p:nvPr/>
        </p:nvSpPr>
        <p:spPr>
          <a:xfrm>
            <a:off x="2051720" y="2741373"/>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F23DBFEA-FD48-6275-6BEA-E33BAF4EB2F5}"/>
              </a:ext>
            </a:extLst>
          </p:cNvPr>
          <p:cNvSpPr txBox="1"/>
          <p:nvPr/>
        </p:nvSpPr>
        <p:spPr>
          <a:xfrm>
            <a:off x="2286000" y="2551837"/>
            <a:ext cx="4572000" cy="2862322"/>
          </a:xfrm>
          <a:prstGeom prst="rect">
            <a:avLst/>
          </a:prstGeom>
          <a:solidFill>
            <a:schemeClr val="accent1"/>
          </a:solidFill>
        </p:spPr>
        <p:txBody>
          <a:bodyPr wrap="square">
            <a:spAutoFit/>
          </a:bodyPr>
          <a:lstStyle/>
          <a:p>
            <a:pPr algn="l">
              <a:buNone/>
            </a:pPr>
            <a:r>
              <a:rPr lang="en-US" dirty="0">
                <a:solidFill>
                  <a:schemeClr val="bg1"/>
                </a:solidFill>
                <a:latin typeface="Udemy Sans"/>
              </a:rPr>
              <a:t>Ip</a:t>
            </a:r>
            <a:r>
              <a:rPr lang="en-US" b="0" i="0" dirty="0">
                <a:solidFill>
                  <a:schemeClr val="bg1"/>
                </a:solidFill>
                <a:effectLst/>
                <a:latin typeface="Udemy Sans"/>
              </a:rPr>
              <a:t>config</a:t>
            </a:r>
            <a:r>
              <a:rPr lang="en-US" dirty="0">
                <a:solidFill>
                  <a:schemeClr val="bg1"/>
                </a:solidFill>
                <a:latin typeface="Udemy Sans"/>
              </a:rPr>
              <a:t> is p</a:t>
            </a:r>
            <a:r>
              <a:rPr lang="en-US" b="0" i="0" dirty="0">
                <a:solidFill>
                  <a:schemeClr val="bg1"/>
                </a:solidFill>
                <a:effectLst/>
                <a:latin typeface="Udemy Sans"/>
              </a:rPr>
              <a:t>art of net tools package has been there for a long time and is still used to configure display and control network interfaces by many Linux administrators.</a:t>
            </a:r>
          </a:p>
          <a:p>
            <a:r>
              <a:rPr lang="en-US" dirty="0">
                <a:solidFill>
                  <a:schemeClr val="bg1"/>
                </a:solidFill>
              </a:rPr>
              <a:t>However, there is a new alternative the IP command from IP tool package.</a:t>
            </a:r>
          </a:p>
          <a:p>
            <a:r>
              <a:rPr lang="en-US" dirty="0">
                <a:solidFill>
                  <a:schemeClr val="bg1"/>
                </a:solidFill>
              </a:rPr>
              <a:t>Note that net tools is not installed by default on Ubuntu desktop edition and if you want to use the </a:t>
            </a:r>
            <a:r>
              <a:rPr lang="en-US" dirty="0" err="1">
                <a:solidFill>
                  <a:schemeClr val="bg1"/>
                </a:solidFill>
              </a:rPr>
              <a:t>ifconfig</a:t>
            </a:r>
            <a:r>
              <a:rPr lang="en-US" dirty="0">
                <a:solidFill>
                  <a:schemeClr val="bg1"/>
                </a:solidFill>
              </a:rPr>
              <a:t> command you have to install it.</a:t>
            </a:r>
          </a:p>
          <a:p>
            <a:endParaRPr lang="en-US" b="0" i="0" dirty="0">
              <a:solidFill>
                <a:schemeClr val="bg1"/>
              </a:solidFill>
              <a:effectLst/>
              <a:latin typeface="Udemy Sans"/>
            </a:endParaRPr>
          </a:p>
        </p:txBody>
      </p:sp>
      <p:pic>
        <p:nvPicPr>
          <p:cNvPr id="25" name="Immagine 24">
            <a:extLst>
              <a:ext uri="{FF2B5EF4-FFF2-40B4-BE49-F238E27FC236}">
                <a16:creationId xmlns:a16="http://schemas.microsoft.com/office/drawing/2014/main" id="{C3D720E0-994A-4C84-44AE-59A1271D5791}"/>
              </a:ext>
            </a:extLst>
          </p:cNvPr>
          <p:cNvPicPr>
            <a:picLocks noChangeAspect="1"/>
          </p:cNvPicPr>
          <p:nvPr/>
        </p:nvPicPr>
        <p:blipFill>
          <a:blip r:embed="rId9"/>
          <a:stretch>
            <a:fillRect/>
          </a:stretch>
        </p:blipFill>
        <p:spPr>
          <a:xfrm>
            <a:off x="1447529" y="1207577"/>
            <a:ext cx="6248942" cy="4442845"/>
          </a:xfrm>
          <a:prstGeom prst="rect">
            <a:avLst/>
          </a:prstGeom>
        </p:spPr>
      </p:pic>
      <p:sp>
        <p:nvSpPr>
          <p:cNvPr id="27" name="Ovale 26">
            <a:extLst>
              <a:ext uri="{FF2B5EF4-FFF2-40B4-BE49-F238E27FC236}">
                <a16:creationId xmlns:a16="http://schemas.microsoft.com/office/drawing/2014/main" id="{50DD408A-70D7-E283-E827-DA4019B98987}"/>
              </a:ext>
            </a:extLst>
          </p:cNvPr>
          <p:cNvSpPr/>
          <p:nvPr/>
        </p:nvSpPr>
        <p:spPr>
          <a:xfrm>
            <a:off x="2915816" y="1469046"/>
            <a:ext cx="2232248" cy="4910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9" name="Immagine 28">
            <a:extLst>
              <a:ext uri="{FF2B5EF4-FFF2-40B4-BE49-F238E27FC236}">
                <a16:creationId xmlns:a16="http://schemas.microsoft.com/office/drawing/2014/main" id="{864005FE-1F07-DAFA-174D-A4442D1CC920}"/>
              </a:ext>
            </a:extLst>
          </p:cNvPr>
          <p:cNvPicPr>
            <a:picLocks noChangeAspect="1"/>
          </p:cNvPicPr>
          <p:nvPr/>
        </p:nvPicPr>
        <p:blipFill>
          <a:blip r:embed="rId10"/>
          <a:stretch>
            <a:fillRect/>
          </a:stretch>
        </p:blipFill>
        <p:spPr>
          <a:xfrm>
            <a:off x="1447529" y="1804762"/>
            <a:ext cx="4938188" cy="975445"/>
          </a:xfrm>
          <a:prstGeom prst="rect">
            <a:avLst/>
          </a:prstGeom>
        </p:spPr>
      </p:pic>
      <p:pic>
        <p:nvPicPr>
          <p:cNvPr id="32" name="Immagine 31">
            <a:extLst>
              <a:ext uri="{FF2B5EF4-FFF2-40B4-BE49-F238E27FC236}">
                <a16:creationId xmlns:a16="http://schemas.microsoft.com/office/drawing/2014/main" id="{351FAACA-2B52-669C-36F8-1760ADD45467}"/>
              </a:ext>
            </a:extLst>
          </p:cNvPr>
          <p:cNvPicPr>
            <a:picLocks noChangeAspect="1"/>
          </p:cNvPicPr>
          <p:nvPr/>
        </p:nvPicPr>
        <p:blipFill>
          <a:blip r:embed="rId11"/>
          <a:stretch>
            <a:fillRect/>
          </a:stretch>
        </p:blipFill>
        <p:spPr>
          <a:xfrm>
            <a:off x="807394" y="456942"/>
            <a:ext cx="7529212" cy="5944115"/>
          </a:xfrm>
          <a:prstGeom prst="rect">
            <a:avLst/>
          </a:prstGeom>
        </p:spPr>
      </p:pic>
      <p:sp>
        <p:nvSpPr>
          <p:cNvPr id="33" name="Ovale 32">
            <a:extLst>
              <a:ext uri="{FF2B5EF4-FFF2-40B4-BE49-F238E27FC236}">
                <a16:creationId xmlns:a16="http://schemas.microsoft.com/office/drawing/2014/main" id="{35A0D6F0-3EA2-14E4-E0DB-AF476FFDAEE2}"/>
              </a:ext>
            </a:extLst>
          </p:cNvPr>
          <p:cNvSpPr/>
          <p:nvPr/>
        </p:nvSpPr>
        <p:spPr>
          <a:xfrm>
            <a:off x="2164418" y="562432"/>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4" name="Ovale 33">
            <a:extLst>
              <a:ext uri="{FF2B5EF4-FFF2-40B4-BE49-F238E27FC236}">
                <a16:creationId xmlns:a16="http://schemas.microsoft.com/office/drawing/2014/main" id="{1F77849C-CC6B-3D37-B31E-83A0108D31E9}"/>
              </a:ext>
            </a:extLst>
          </p:cNvPr>
          <p:cNvSpPr/>
          <p:nvPr/>
        </p:nvSpPr>
        <p:spPr>
          <a:xfrm>
            <a:off x="2154074" y="3526515"/>
            <a:ext cx="1409813"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7" name="CasellaDiTesto 36">
            <a:extLst>
              <a:ext uri="{FF2B5EF4-FFF2-40B4-BE49-F238E27FC236}">
                <a16:creationId xmlns:a16="http://schemas.microsoft.com/office/drawing/2014/main" id="{19D9D365-51B5-3A76-2678-9E40BC30C84C}"/>
              </a:ext>
            </a:extLst>
          </p:cNvPr>
          <p:cNvSpPr txBox="1"/>
          <p:nvPr/>
        </p:nvSpPr>
        <p:spPr>
          <a:xfrm>
            <a:off x="2286000" y="2113927"/>
            <a:ext cx="4572000" cy="2308324"/>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I've got the same information, but in different formats.</a:t>
            </a:r>
          </a:p>
          <a:p>
            <a:pPr algn="l">
              <a:buNone/>
            </a:pPr>
            <a:r>
              <a:rPr lang="en-US" b="0" i="0" u="sng" dirty="0">
                <a:solidFill>
                  <a:schemeClr val="bg1"/>
                </a:solidFill>
                <a:effectLst/>
                <a:latin typeface="Udemy Sans"/>
              </a:rPr>
              <a:t>The </a:t>
            </a:r>
            <a:r>
              <a:rPr lang="en-US" u="sng" dirty="0">
                <a:solidFill>
                  <a:schemeClr val="bg1"/>
                </a:solidFill>
                <a:latin typeface="Udemy Sans"/>
              </a:rPr>
              <a:t>-</a:t>
            </a:r>
            <a:r>
              <a:rPr lang="en-US" b="0" i="0" u="sng" dirty="0">
                <a:solidFill>
                  <a:schemeClr val="bg1"/>
                </a:solidFill>
                <a:effectLst/>
                <a:latin typeface="Udemy Sans"/>
              </a:rPr>
              <a:t>a flag of </a:t>
            </a:r>
            <a:r>
              <a:rPr lang="en-US" b="0" i="0" u="sng" dirty="0" err="1">
                <a:solidFill>
                  <a:schemeClr val="bg1"/>
                </a:solidFill>
                <a:effectLst/>
                <a:latin typeface="Udemy Sans"/>
              </a:rPr>
              <a:t>ifconfig</a:t>
            </a:r>
            <a:r>
              <a:rPr lang="en-US" b="0" i="0" u="sng" dirty="0">
                <a:solidFill>
                  <a:schemeClr val="bg1"/>
                </a:solidFill>
                <a:effectLst/>
                <a:latin typeface="Udemy Sans"/>
              </a:rPr>
              <a:t> makes it display the information about all interfaces, both enabled and </a:t>
            </a:r>
            <a:r>
              <a:rPr lang="en-US" b="0" i="0" dirty="0">
                <a:solidFill>
                  <a:schemeClr val="bg1"/>
                </a:solidFill>
                <a:effectLst/>
                <a:latin typeface="Udemy Sans"/>
              </a:rPr>
              <a:t>disabled.</a:t>
            </a:r>
          </a:p>
          <a:p>
            <a:pPr algn="l"/>
            <a:r>
              <a:rPr lang="en-US" b="0" i="0" dirty="0">
                <a:solidFill>
                  <a:schemeClr val="bg1"/>
                </a:solidFill>
                <a:effectLst/>
                <a:latin typeface="Udemy Sans"/>
              </a:rPr>
              <a:t>If you omit the minus option I have config will show only the information about enabled interfaces.</a:t>
            </a:r>
          </a:p>
        </p:txBody>
      </p:sp>
    </p:spTree>
    <p:extLst>
      <p:ext uri="{BB962C8B-B14F-4D97-AF65-F5344CB8AC3E}">
        <p14:creationId xmlns:p14="http://schemas.microsoft.com/office/powerpoint/2010/main" val="161743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500"/>
                                        <p:tgtEl>
                                          <p:spTgt spid="3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fade">
                                      <p:cBhvr>
                                        <p:cTn id="6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6" grpId="0" animBg="1"/>
      <p:bldP spid="20" grpId="0" animBg="1"/>
      <p:bldP spid="27" grpId="0" animBg="1"/>
      <p:bldP spid="33" grpId="0" animBg="1"/>
      <p:bldP spid="34" grpId="0" animBg="1"/>
      <p:bldP spid="3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BB027-DDA0-9C1C-F7F9-731DCA301F3D}"/>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6C05E79B-C225-29EB-6248-9CF1C0F73710}"/>
              </a:ext>
            </a:extLst>
          </p:cNvPr>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7F3C2DEE-D87E-9D6C-665F-1FB1BA49874A}"/>
              </a:ext>
            </a:extLst>
          </p:cNvPr>
          <p:cNvSpPr/>
          <p:nvPr/>
        </p:nvSpPr>
        <p:spPr>
          <a:xfrm>
            <a:off x="443765" y="122768"/>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8A831142-0BCD-0314-7E80-88A6365ED81E}"/>
              </a:ext>
            </a:extLst>
          </p:cNvPr>
          <p:cNvPicPr>
            <a:picLocks noChangeAspect="1"/>
          </p:cNvPicPr>
          <p:nvPr/>
        </p:nvPicPr>
        <p:blipFill>
          <a:blip r:embed="rId7"/>
          <a:stretch>
            <a:fillRect/>
          </a:stretch>
        </p:blipFill>
        <p:spPr>
          <a:xfrm>
            <a:off x="779353" y="1011573"/>
            <a:ext cx="6111770" cy="4442845"/>
          </a:xfrm>
          <a:prstGeom prst="rect">
            <a:avLst/>
          </a:prstGeom>
        </p:spPr>
      </p:pic>
      <p:sp>
        <p:nvSpPr>
          <p:cNvPr id="13" name="Ovale 12">
            <a:extLst>
              <a:ext uri="{FF2B5EF4-FFF2-40B4-BE49-F238E27FC236}">
                <a16:creationId xmlns:a16="http://schemas.microsoft.com/office/drawing/2014/main" id="{13761E59-C747-85F1-72E6-E0B75D3DE6F4}"/>
              </a:ext>
            </a:extLst>
          </p:cNvPr>
          <p:cNvSpPr/>
          <p:nvPr/>
        </p:nvSpPr>
        <p:spPr>
          <a:xfrm>
            <a:off x="3489524" y="1322675"/>
            <a:ext cx="1944216" cy="4089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a:extLst>
              <a:ext uri="{FF2B5EF4-FFF2-40B4-BE49-F238E27FC236}">
                <a16:creationId xmlns:a16="http://schemas.microsoft.com/office/drawing/2014/main" id="{C8FDB4E8-AA87-4026-ADAD-F4CAB1458D7B}"/>
              </a:ext>
            </a:extLst>
          </p:cNvPr>
          <p:cNvPicPr>
            <a:picLocks noChangeAspect="1"/>
          </p:cNvPicPr>
          <p:nvPr/>
        </p:nvPicPr>
        <p:blipFill>
          <a:blip r:embed="rId8"/>
          <a:stretch>
            <a:fillRect/>
          </a:stretch>
        </p:blipFill>
        <p:spPr>
          <a:xfrm>
            <a:off x="755576" y="1246043"/>
            <a:ext cx="6187976" cy="4427604"/>
          </a:xfrm>
          <a:prstGeom prst="rect">
            <a:avLst/>
          </a:prstGeom>
        </p:spPr>
      </p:pic>
      <p:sp>
        <p:nvSpPr>
          <p:cNvPr id="16" name="Ovale 15">
            <a:extLst>
              <a:ext uri="{FF2B5EF4-FFF2-40B4-BE49-F238E27FC236}">
                <a16:creationId xmlns:a16="http://schemas.microsoft.com/office/drawing/2014/main" id="{56FA6EDF-3F2B-9F2D-E452-D96C7685A65E}"/>
              </a:ext>
            </a:extLst>
          </p:cNvPr>
          <p:cNvSpPr/>
          <p:nvPr/>
        </p:nvSpPr>
        <p:spPr>
          <a:xfrm>
            <a:off x="544565" y="1587637"/>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Ovale 16">
            <a:extLst>
              <a:ext uri="{FF2B5EF4-FFF2-40B4-BE49-F238E27FC236}">
                <a16:creationId xmlns:a16="http://schemas.microsoft.com/office/drawing/2014/main" id="{74D7AD03-9C9A-020A-8797-75C880657232}"/>
              </a:ext>
            </a:extLst>
          </p:cNvPr>
          <p:cNvSpPr/>
          <p:nvPr/>
        </p:nvSpPr>
        <p:spPr>
          <a:xfrm>
            <a:off x="511537" y="5454418"/>
            <a:ext cx="745739" cy="27390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9" name="Immagine 18">
            <a:extLst>
              <a:ext uri="{FF2B5EF4-FFF2-40B4-BE49-F238E27FC236}">
                <a16:creationId xmlns:a16="http://schemas.microsoft.com/office/drawing/2014/main" id="{99899A42-F7CF-D426-4BDA-92562181D5ED}"/>
              </a:ext>
            </a:extLst>
          </p:cNvPr>
          <p:cNvPicPr>
            <a:picLocks noChangeAspect="1"/>
          </p:cNvPicPr>
          <p:nvPr/>
        </p:nvPicPr>
        <p:blipFill>
          <a:blip r:embed="rId9"/>
          <a:stretch>
            <a:fillRect/>
          </a:stretch>
        </p:blipFill>
        <p:spPr>
          <a:xfrm>
            <a:off x="755576" y="1340768"/>
            <a:ext cx="6187976" cy="4435224"/>
          </a:xfrm>
          <a:prstGeom prst="rect">
            <a:avLst/>
          </a:prstGeom>
        </p:spPr>
      </p:pic>
      <p:sp>
        <p:nvSpPr>
          <p:cNvPr id="20" name="Ovale 19">
            <a:extLst>
              <a:ext uri="{FF2B5EF4-FFF2-40B4-BE49-F238E27FC236}">
                <a16:creationId xmlns:a16="http://schemas.microsoft.com/office/drawing/2014/main" id="{5197271B-3925-7CF2-6CA8-086C53FB19BD}"/>
              </a:ext>
            </a:extLst>
          </p:cNvPr>
          <p:cNvSpPr/>
          <p:nvPr/>
        </p:nvSpPr>
        <p:spPr>
          <a:xfrm>
            <a:off x="3518160" y="1808284"/>
            <a:ext cx="1944216" cy="3163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Ovale 20">
            <a:extLst>
              <a:ext uri="{FF2B5EF4-FFF2-40B4-BE49-F238E27FC236}">
                <a16:creationId xmlns:a16="http://schemas.microsoft.com/office/drawing/2014/main" id="{C12CDBD3-523F-2F5D-DC4F-321D22EE49E7}"/>
              </a:ext>
            </a:extLst>
          </p:cNvPr>
          <p:cNvSpPr/>
          <p:nvPr/>
        </p:nvSpPr>
        <p:spPr>
          <a:xfrm>
            <a:off x="526665" y="1818297"/>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5" name="Immagine 24">
            <a:extLst>
              <a:ext uri="{FF2B5EF4-FFF2-40B4-BE49-F238E27FC236}">
                <a16:creationId xmlns:a16="http://schemas.microsoft.com/office/drawing/2014/main" id="{339DE82A-0EC7-18BD-7C30-EAB54DDE086D}"/>
              </a:ext>
            </a:extLst>
          </p:cNvPr>
          <p:cNvPicPr>
            <a:picLocks noChangeAspect="1"/>
          </p:cNvPicPr>
          <p:nvPr/>
        </p:nvPicPr>
        <p:blipFill>
          <a:blip r:embed="rId10"/>
          <a:stretch>
            <a:fillRect/>
          </a:stretch>
        </p:blipFill>
        <p:spPr>
          <a:xfrm>
            <a:off x="736015" y="2865262"/>
            <a:ext cx="8687553" cy="1455546"/>
          </a:xfrm>
          <a:prstGeom prst="rect">
            <a:avLst/>
          </a:prstGeom>
        </p:spPr>
      </p:pic>
      <p:sp>
        <p:nvSpPr>
          <p:cNvPr id="26" name="Ovale 25">
            <a:extLst>
              <a:ext uri="{FF2B5EF4-FFF2-40B4-BE49-F238E27FC236}">
                <a16:creationId xmlns:a16="http://schemas.microsoft.com/office/drawing/2014/main" id="{C95A3B66-4F73-445F-EF98-2D0A47BACEBE}"/>
              </a:ext>
            </a:extLst>
          </p:cNvPr>
          <p:cNvSpPr/>
          <p:nvPr/>
        </p:nvSpPr>
        <p:spPr>
          <a:xfrm>
            <a:off x="3585566" y="2778072"/>
            <a:ext cx="5234906" cy="3163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8" name="Immagine 27">
            <a:extLst>
              <a:ext uri="{FF2B5EF4-FFF2-40B4-BE49-F238E27FC236}">
                <a16:creationId xmlns:a16="http://schemas.microsoft.com/office/drawing/2014/main" id="{6597F387-0C83-F79E-A44B-07B00AE9D19C}"/>
              </a:ext>
            </a:extLst>
          </p:cNvPr>
          <p:cNvPicPr>
            <a:picLocks noChangeAspect="1"/>
          </p:cNvPicPr>
          <p:nvPr/>
        </p:nvPicPr>
        <p:blipFill>
          <a:blip r:embed="rId11"/>
          <a:stretch>
            <a:fillRect/>
          </a:stretch>
        </p:blipFill>
        <p:spPr>
          <a:xfrm>
            <a:off x="788001" y="4388459"/>
            <a:ext cx="4747671" cy="998307"/>
          </a:xfrm>
          <a:prstGeom prst="rect">
            <a:avLst/>
          </a:prstGeom>
        </p:spPr>
      </p:pic>
      <p:sp>
        <p:nvSpPr>
          <p:cNvPr id="29" name="Ovale 28">
            <a:extLst>
              <a:ext uri="{FF2B5EF4-FFF2-40B4-BE49-F238E27FC236}">
                <a16:creationId xmlns:a16="http://schemas.microsoft.com/office/drawing/2014/main" id="{54D0166F-59F3-BC4F-C5FC-6ECC9FBB68B9}"/>
              </a:ext>
            </a:extLst>
          </p:cNvPr>
          <p:cNvSpPr/>
          <p:nvPr/>
        </p:nvSpPr>
        <p:spPr>
          <a:xfrm>
            <a:off x="3402759" y="4300537"/>
            <a:ext cx="1457274" cy="2547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55705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6" grpId="0" animBg="1"/>
      <p:bldP spid="17" grpId="0" animBg="1"/>
      <p:bldP spid="20" grpId="0" animBg="1"/>
      <p:bldP spid="21" grpId="0" animBg="1"/>
      <p:bldP spid="26" grpId="0" animBg="1"/>
      <p:bldP spid="2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8A5AD1-5FF8-DFD0-3A44-1BE22C2286D6}"/>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8D242949-6C64-52C5-EAA8-14A306FFF42D}"/>
              </a:ext>
            </a:extLst>
          </p:cNvPr>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67702BB4-04F6-E1FB-C2F3-AB8F3742D9DF}"/>
              </a:ext>
            </a:extLst>
          </p:cNvPr>
          <p:cNvSpPr/>
          <p:nvPr/>
        </p:nvSpPr>
        <p:spPr>
          <a:xfrm>
            <a:off x="443765" y="122768"/>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CasellaDiTesto 14">
            <a:extLst>
              <a:ext uri="{FF2B5EF4-FFF2-40B4-BE49-F238E27FC236}">
                <a16:creationId xmlns:a16="http://schemas.microsoft.com/office/drawing/2014/main" id="{818C4D0F-E4E6-CCED-D5B9-01F866B4B92C}"/>
              </a:ext>
            </a:extLst>
          </p:cNvPr>
          <p:cNvSpPr txBox="1"/>
          <p:nvPr/>
        </p:nvSpPr>
        <p:spPr>
          <a:xfrm>
            <a:off x="2483768" y="1124744"/>
            <a:ext cx="4572000" cy="1754326"/>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If you want to quickly exclude a file or a directory there’s also the --exclude option which takes a file or a directory</a:t>
            </a:r>
          </a:p>
          <a:p>
            <a:pPr algn="l">
              <a:buNone/>
            </a:pPr>
            <a:r>
              <a:rPr lang="en-US" b="0" i="0" dirty="0">
                <a:solidFill>
                  <a:schemeClr val="bg1"/>
                </a:solidFill>
                <a:effectLst/>
                <a:latin typeface="Udemy Sans"/>
              </a:rPr>
              <a:t>as argument in the command line like this: </a:t>
            </a:r>
            <a:r>
              <a:rPr lang="en-US" b="0" i="0" dirty="0" err="1">
                <a:solidFill>
                  <a:schemeClr val="bg1"/>
                </a:solidFill>
                <a:effectLst/>
                <a:latin typeface="Udemy Sans"/>
              </a:rPr>
              <a:t>rsync</a:t>
            </a:r>
            <a:r>
              <a:rPr lang="en-US" b="0" i="0" dirty="0">
                <a:solidFill>
                  <a:schemeClr val="bg1"/>
                </a:solidFill>
                <a:effectLst/>
                <a:latin typeface="Udemy Sans"/>
              </a:rPr>
              <a:t> -av --exclude= and between</a:t>
            </a:r>
          </a:p>
          <a:p>
            <a:pPr algn="l"/>
            <a:r>
              <a:rPr lang="en-US" b="0" i="0" dirty="0">
                <a:solidFill>
                  <a:schemeClr val="bg1"/>
                </a:solidFill>
                <a:effectLst/>
                <a:latin typeface="Udemy Sans"/>
              </a:rPr>
              <a:t>quotes, a file or directory name to exclude.</a:t>
            </a:r>
          </a:p>
        </p:txBody>
      </p:sp>
      <p:pic>
        <p:nvPicPr>
          <p:cNvPr id="19" name="Immagine 18">
            <a:extLst>
              <a:ext uri="{FF2B5EF4-FFF2-40B4-BE49-F238E27FC236}">
                <a16:creationId xmlns:a16="http://schemas.microsoft.com/office/drawing/2014/main" id="{8F8D58C9-D13E-DA14-5D49-3B36BE09911A}"/>
              </a:ext>
            </a:extLst>
          </p:cNvPr>
          <p:cNvPicPr>
            <a:picLocks noChangeAspect="1"/>
          </p:cNvPicPr>
          <p:nvPr/>
        </p:nvPicPr>
        <p:blipFill>
          <a:blip r:embed="rId7"/>
          <a:stretch>
            <a:fillRect/>
          </a:stretch>
        </p:blipFill>
        <p:spPr>
          <a:xfrm>
            <a:off x="681810" y="2492896"/>
            <a:ext cx="7597798" cy="3871295"/>
          </a:xfrm>
          <a:prstGeom prst="rect">
            <a:avLst/>
          </a:prstGeom>
        </p:spPr>
      </p:pic>
      <p:sp>
        <p:nvSpPr>
          <p:cNvPr id="21" name="Ovale 20">
            <a:extLst>
              <a:ext uri="{FF2B5EF4-FFF2-40B4-BE49-F238E27FC236}">
                <a16:creationId xmlns:a16="http://schemas.microsoft.com/office/drawing/2014/main" id="{38DC3C98-2C0C-499F-FE37-7E4C284E0F86}"/>
              </a:ext>
            </a:extLst>
          </p:cNvPr>
          <p:cNvSpPr/>
          <p:nvPr/>
        </p:nvSpPr>
        <p:spPr>
          <a:xfrm>
            <a:off x="3423962" y="2636912"/>
            <a:ext cx="4100365" cy="64807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Ovale 21">
            <a:extLst>
              <a:ext uri="{FF2B5EF4-FFF2-40B4-BE49-F238E27FC236}">
                <a16:creationId xmlns:a16="http://schemas.microsoft.com/office/drawing/2014/main" id="{C104D109-0513-9B03-5389-1C17B3DB38E6}"/>
              </a:ext>
            </a:extLst>
          </p:cNvPr>
          <p:cNvSpPr/>
          <p:nvPr/>
        </p:nvSpPr>
        <p:spPr>
          <a:xfrm>
            <a:off x="4283968" y="2780928"/>
            <a:ext cx="1440160" cy="4045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388008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21" grpId="0" animBg="1"/>
      <p:bldP spid="2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82776-A692-6522-78A6-0CCD2BC8264D}"/>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544DD161-F9F8-B76E-7BB9-BA1E160D92E7}"/>
              </a:ext>
            </a:extLst>
          </p:cNvPr>
          <p:cNvGraphicFramePr/>
          <p:nvPr>
            <p:extLst>
              <p:ext uri="{D42A27DB-BD31-4B8C-83A1-F6EECF244321}">
                <p14:modId xmlns:p14="http://schemas.microsoft.com/office/powerpoint/2010/main" val="992261573"/>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E6D530EE-17DC-0EF2-DC51-4CBB6B05246F}"/>
              </a:ext>
            </a:extLst>
          </p:cNvPr>
          <p:cNvSpPr/>
          <p:nvPr/>
        </p:nvSpPr>
        <p:spPr>
          <a:xfrm>
            <a:off x="443765" y="122768"/>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a:extLst>
              <a:ext uri="{FF2B5EF4-FFF2-40B4-BE49-F238E27FC236}">
                <a16:creationId xmlns:a16="http://schemas.microsoft.com/office/drawing/2014/main" id="{4376CED5-0AB4-B7A1-E139-1ED9E92EB91E}"/>
              </a:ext>
            </a:extLst>
          </p:cNvPr>
          <p:cNvPicPr>
            <a:picLocks noChangeAspect="1"/>
          </p:cNvPicPr>
          <p:nvPr/>
        </p:nvPicPr>
        <p:blipFill>
          <a:blip r:embed="rId7"/>
          <a:stretch>
            <a:fillRect/>
          </a:stretch>
        </p:blipFill>
        <p:spPr>
          <a:xfrm>
            <a:off x="2051720" y="795038"/>
            <a:ext cx="3960440" cy="6102504"/>
          </a:xfrm>
          <a:prstGeom prst="rect">
            <a:avLst/>
          </a:prstGeom>
        </p:spPr>
      </p:pic>
    </p:spTree>
    <p:extLst>
      <p:ext uri="{BB962C8B-B14F-4D97-AF65-F5344CB8AC3E}">
        <p14:creationId xmlns:p14="http://schemas.microsoft.com/office/powerpoint/2010/main" val="830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F2E2D-41C8-6C83-0276-036852DB15E6}"/>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AB0A9D07-67DE-3504-E03B-A3501A66DE01}"/>
              </a:ext>
            </a:extLst>
          </p:cNvPr>
          <p:cNvGraphicFramePr/>
          <p:nvPr>
            <p:extLst>
              <p:ext uri="{D42A27DB-BD31-4B8C-83A1-F6EECF244321}">
                <p14:modId xmlns:p14="http://schemas.microsoft.com/office/powerpoint/2010/main" val="1863633464"/>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B25BA334-6BC7-19A6-1B4D-8CA58C444A02}"/>
              </a:ext>
            </a:extLst>
          </p:cNvPr>
          <p:cNvSpPr/>
          <p:nvPr/>
        </p:nvSpPr>
        <p:spPr>
          <a:xfrm>
            <a:off x="443765" y="122768"/>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E5E8C869-9AEC-A79B-D4F1-CA9E7A9E0A83}"/>
              </a:ext>
            </a:extLst>
          </p:cNvPr>
          <p:cNvSpPr txBox="1"/>
          <p:nvPr/>
        </p:nvSpPr>
        <p:spPr>
          <a:xfrm>
            <a:off x="2123728" y="1196752"/>
            <a:ext cx="4572000" cy="2862322"/>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This is a GNU command line utility for downloading files from HTTP, HTTPS of FTP servers.</a:t>
            </a:r>
          </a:p>
          <a:p>
            <a:pPr algn="l">
              <a:buNone/>
            </a:pPr>
            <a:r>
              <a:rPr lang="en-US" b="0" i="0" dirty="0">
                <a:solidFill>
                  <a:schemeClr val="bg1"/>
                </a:solidFill>
                <a:effectLst/>
                <a:latin typeface="Udemy Sans"/>
              </a:rPr>
              <a:t>It provides a number of options, allowing you to download multiple files, resume downloads, limit bandwidth, mirror a website and much more.</a:t>
            </a:r>
          </a:p>
          <a:p>
            <a:pPr algn="l">
              <a:buNone/>
            </a:pPr>
            <a:r>
              <a:rPr lang="en-US" b="0" i="0" dirty="0">
                <a:solidFill>
                  <a:schemeClr val="bg1"/>
                </a:solidFill>
                <a:effectLst/>
                <a:latin typeface="Udemy Sans"/>
              </a:rPr>
              <a:t>The </a:t>
            </a:r>
            <a:r>
              <a:rPr lang="en-US" b="0" i="0" dirty="0" err="1">
                <a:solidFill>
                  <a:schemeClr val="bg1"/>
                </a:solidFill>
                <a:effectLst/>
                <a:latin typeface="Udemy Sans"/>
              </a:rPr>
              <a:t>wget</a:t>
            </a:r>
            <a:r>
              <a:rPr lang="en-US" b="0" i="0" dirty="0">
                <a:solidFill>
                  <a:schemeClr val="bg1"/>
                </a:solidFill>
                <a:effectLst/>
                <a:latin typeface="Udemy Sans"/>
              </a:rPr>
              <a:t> package is pre-installed on most Linux distributions, but in case you don’t have</a:t>
            </a:r>
          </a:p>
          <a:p>
            <a:pPr algn="l"/>
            <a:r>
              <a:rPr lang="en-US" b="0" i="0" dirty="0">
                <a:solidFill>
                  <a:schemeClr val="bg1"/>
                </a:solidFill>
                <a:effectLst/>
                <a:latin typeface="Udemy Sans"/>
              </a:rPr>
              <a:t>it, simply install it</a:t>
            </a:r>
          </a:p>
        </p:txBody>
      </p:sp>
      <p:pic>
        <p:nvPicPr>
          <p:cNvPr id="7" name="Immagine 6">
            <a:extLst>
              <a:ext uri="{FF2B5EF4-FFF2-40B4-BE49-F238E27FC236}">
                <a16:creationId xmlns:a16="http://schemas.microsoft.com/office/drawing/2014/main" id="{8114D8D2-6B35-2C1B-8867-0979368378DC}"/>
              </a:ext>
            </a:extLst>
          </p:cNvPr>
          <p:cNvPicPr>
            <a:picLocks noChangeAspect="1"/>
          </p:cNvPicPr>
          <p:nvPr/>
        </p:nvPicPr>
        <p:blipFill>
          <a:blip r:embed="rId7"/>
          <a:stretch>
            <a:fillRect/>
          </a:stretch>
        </p:blipFill>
        <p:spPr>
          <a:xfrm>
            <a:off x="568258" y="696993"/>
            <a:ext cx="7978831" cy="5464013"/>
          </a:xfrm>
          <a:prstGeom prst="rect">
            <a:avLst/>
          </a:prstGeom>
        </p:spPr>
      </p:pic>
      <p:sp>
        <p:nvSpPr>
          <p:cNvPr id="9" name="Ovale 8">
            <a:extLst>
              <a:ext uri="{FF2B5EF4-FFF2-40B4-BE49-F238E27FC236}">
                <a16:creationId xmlns:a16="http://schemas.microsoft.com/office/drawing/2014/main" id="{4B585543-4236-F330-76D4-0261262CA8C7}"/>
              </a:ext>
            </a:extLst>
          </p:cNvPr>
          <p:cNvSpPr/>
          <p:nvPr/>
        </p:nvSpPr>
        <p:spPr>
          <a:xfrm>
            <a:off x="2051720" y="942385"/>
            <a:ext cx="1872208" cy="47570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a:extLst>
              <a:ext uri="{FF2B5EF4-FFF2-40B4-BE49-F238E27FC236}">
                <a16:creationId xmlns:a16="http://schemas.microsoft.com/office/drawing/2014/main" id="{C62B621E-D135-07CE-277B-37F38B024FA9}"/>
              </a:ext>
            </a:extLst>
          </p:cNvPr>
          <p:cNvPicPr>
            <a:picLocks noChangeAspect="1"/>
          </p:cNvPicPr>
          <p:nvPr/>
        </p:nvPicPr>
        <p:blipFill>
          <a:blip r:embed="rId8"/>
          <a:stretch>
            <a:fillRect/>
          </a:stretch>
        </p:blipFill>
        <p:spPr>
          <a:xfrm>
            <a:off x="582584" y="1295520"/>
            <a:ext cx="5738357" cy="1394581"/>
          </a:xfrm>
          <a:prstGeom prst="rect">
            <a:avLst/>
          </a:prstGeom>
        </p:spPr>
      </p:pic>
      <p:sp>
        <p:nvSpPr>
          <p:cNvPr id="13" name="CasellaDiTesto 12">
            <a:extLst>
              <a:ext uri="{FF2B5EF4-FFF2-40B4-BE49-F238E27FC236}">
                <a16:creationId xmlns:a16="http://schemas.microsoft.com/office/drawing/2014/main" id="{E7262933-CF76-2102-DBA5-E90BACA70CFE}"/>
              </a:ext>
            </a:extLst>
          </p:cNvPr>
          <p:cNvSpPr txBox="1"/>
          <p:nvPr/>
        </p:nvSpPr>
        <p:spPr>
          <a:xfrm>
            <a:off x="2051720" y="3094735"/>
            <a:ext cx="4572000" cy="646331"/>
          </a:xfrm>
          <a:prstGeom prst="rect">
            <a:avLst/>
          </a:prstGeom>
          <a:solidFill>
            <a:schemeClr val="accent1"/>
          </a:solidFill>
        </p:spPr>
        <p:txBody>
          <a:bodyPr wrap="square">
            <a:spAutoFit/>
          </a:bodyPr>
          <a:lstStyle/>
          <a:p>
            <a:r>
              <a:rPr lang="en-US" b="0" i="0" dirty="0">
                <a:solidFill>
                  <a:schemeClr val="bg1"/>
                </a:solidFill>
                <a:effectLst/>
                <a:latin typeface="Udemy Sans"/>
              </a:rPr>
              <a:t>Let’s see the first example and download Kali Linux as an ISO file that can be later installed</a:t>
            </a:r>
            <a:endParaRPr lang="it-IT" dirty="0">
              <a:solidFill>
                <a:schemeClr val="bg1"/>
              </a:solidFill>
            </a:endParaRPr>
          </a:p>
        </p:txBody>
      </p:sp>
      <p:pic>
        <p:nvPicPr>
          <p:cNvPr id="15" name="Immagine 14">
            <a:extLst>
              <a:ext uri="{FF2B5EF4-FFF2-40B4-BE49-F238E27FC236}">
                <a16:creationId xmlns:a16="http://schemas.microsoft.com/office/drawing/2014/main" id="{15BCD7B1-D8D8-3D6C-B948-935A251E2D84}"/>
              </a:ext>
            </a:extLst>
          </p:cNvPr>
          <p:cNvPicPr>
            <a:picLocks noChangeAspect="1"/>
          </p:cNvPicPr>
          <p:nvPr/>
        </p:nvPicPr>
        <p:blipFill>
          <a:blip r:embed="rId9"/>
          <a:stretch>
            <a:fillRect/>
          </a:stretch>
        </p:blipFill>
        <p:spPr>
          <a:xfrm>
            <a:off x="1125611" y="1426605"/>
            <a:ext cx="6424217" cy="4214225"/>
          </a:xfrm>
          <a:prstGeom prst="rect">
            <a:avLst/>
          </a:prstGeom>
        </p:spPr>
      </p:pic>
      <p:sp>
        <p:nvSpPr>
          <p:cNvPr id="16" name="Ovale 15">
            <a:extLst>
              <a:ext uri="{FF2B5EF4-FFF2-40B4-BE49-F238E27FC236}">
                <a16:creationId xmlns:a16="http://schemas.microsoft.com/office/drawing/2014/main" id="{368E22C7-C0A5-7F72-9ED6-807DD6A71936}"/>
              </a:ext>
            </a:extLst>
          </p:cNvPr>
          <p:cNvSpPr/>
          <p:nvPr/>
        </p:nvSpPr>
        <p:spPr>
          <a:xfrm>
            <a:off x="2385470" y="208897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Ovale 16">
            <a:extLst>
              <a:ext uri="{FF2B5EF4-FFF2-40B4-BE49-F238E27FC236}">
                <a16:creationId xmlns:a16="http://schemas.microsoft.com/office/drawing/2014/main" id="{7F509FA3-761F-CF2B-52AE-E5E7023CF294}"/>
              </a:ext>
            </a:extLst>
          </p:cNvPr>
          <p:cNvSpPr/>
          <p:nvPr/>
        </p:nvSpPr>
        <p:spPr>
          <a:xfrm>
            <a:off x="1197620" y="366363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9" name="Immagine 18">
            <a:extLst>
              <a:ext uri="{FF2B5EF4-FFF2-40B4-BE49-F238E27FC236}">
                <a16:creationId xmlns:a16="http://schemas.microsoft.com/office/drawing/2014/main" id="{36A7E208-D77A-1777-5539-DD382DB32D09}"/>
              </a:ext>
            </a:extLst>
          </p:cNvPr>
          <p:cNvPicPr>
            <a:picLocks noChangeAspect="1"/>
          </p:cNvPicPr>
          <p:nvPr/>
        </p:nvPicPr>
        <p:blipFill>
          <a:blip r:embed="rId10"/>
          <a:stretch>
            <a:fillRect/>
          </a:stretch>
        </p:blipFill>
        <p:spPr>
          <a:xfrm>
            <a:off x="239653" y="1426605"/>
            <a:ext cx="8664691" cy="4191363"/>
          </a:xfrm>
          <a:prstGeom prst="rect">
            <a:avLst/>
          </a:prstGeom>
        </p:spPr>
      </p:pic>
      <p:sp>
        <p:nvSpPr>
          <p:cNvPr id="20" name="Ovale 19">
            <a:extLst>
              <a:ext uri="{FF2B5EF4-FFF2-40B4-BE49-F238E27FC236}">
                <a16:creationId xmlns:a16="http://schemas.microsoft.com/office/drawing/2014/main" id="{0D3FEFD1-9C60-F27E-AFAD-7CC9F4F61D49}"/>
              </a:ext>
            </a:extLst>
          </p:cNvPr>
          <p:cNvSpPr/>
          <p:nvPr/>
        </p:nvSpPr>
        <p:spPr>
          <a:xfrm>
            <a:off x="2457478" y="2266031"/>
            <a:ext cx="1754482"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Ovale 20">
            <a:extLst>
              <a:ext uri="{FF2B5EF4-FFF2-40B4-BE49-F238E27FC236}">
                <a16:creationId xmlns:a16="http://schemas.microsoft.com/office/drawing/2014/main" id="{5F9EDA53-8712-8D7E-CFCF-66A45F5BFEF7}"/>
              </a:ext>
            </a:extLst>
          </p:cNvPr>
          <p:cNvSpPr/>
          <p:nvPr/>
        </p:nvSpPr>
        <p:spPr>
          <a:xfrm>
            <a:off x="1999325" y="4393248"/>
            <a:ext cx="1754482"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3" name="Immagine 22">
            <a:extLst>
              <a:ext uri="{FF2B5EF4-FFF2-40B4-BE49-F238E27FC236}">
                <a16:creationId xmlns:a16="http://schemas.microsoft.com/office/drawing/2014/main" id="{831D370B-DF41-B4ED-647A-EC8CED5730C1}"/>
              </a:ext>
            </a:extLst>
          </p:cNvPr>
          <p:cNvPicPr>
            <a:picLocks noChangeAspect="1"/>
          </p:cNvPicPr>
          <p:nvPr/>
        </p:nvPicPr>
        <p:blipFill>
          <a:blip r:embed="rId11"/>
          <a:stretch>
            <a:fillRect/>
          </a:stretch>
        </p:blipFill>
        <p:spPr>
          <a:xfrm>
            <a:off x="1354148" y="1895257"/>
            <a:ext cx="6749704" cy="3247219"/>
          </a:xfrm>
          <a:prstGeom prst="rect">
            <a:avLst/>
          </a:prstGeom>
        </p:spPr>
      </p:pic>
      <p:pic>
        <p:nvPicPr>
          <p:cNvPr id="25" name="Immagine 24">
            <a:extLst>
              <a:ext uri="{FF2B5EF4-FFF2-40B4-BE49-F238E27FC236}">
                <a16:creationId xmlns:a16="http://schemas.microsoft.com/office/drawing/2014/main" id="{CD721D03-EF77-A2DF-3220-EFC861115E20}"/>
              </a:ext>
            </a:extLst>
          </p:cNvPr>
          <p:cNvPicPr>
            <a:picLocks noChangeAspect="1"/>
          </p:cNvPicPr>
          <p:nvPr/>
        </p:nvPicPr>
        <p:blipFill>
          <a:blip r:embed="rId12"/>
          <a:stretch>
            <a:fillRect/>
          </a:stretch>
        </p:blipFill>
        <p:spPr>
          <a:xfrm>
            <a:off x="4457639" y="2573475"/>
            <a:ext cx="1310845" cy="1381702"/>
          </a:xfrm>
          <a:prstGeom prst="rect">
            <a:avLst/>
          </a:prstGeom>
        </p:spPr>
      </p:pic>
      <p:sp>
        <p:nvSpPr>
          <p:cNvPr id="26" name="Ovale 25">
            <a:extLst>
              <a:ext uri="{FF2B5EF4-FFF2-40B4-BE49-F238E27FC236}">
                <a16:creationId xmlns:a16="http://schemas.microsoft.com/office/drawing/2014/main" id="{0168D50A-91CB-63BF-D10B-57DC9093234B}"/>
              </a:ext>
            </a:extLst>
          </p:cNvPr>
          <p:cNvSpPr/>
          <p:nvPr/>
        </p:nvSpPr>
        <p:spPr>
          <a:xfrm>
            <a:off x="4422361" y="3268808"/>
            <a:ext cx="719640" cy="2139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8" name="Immagine 27">
            <a:extLst>
              <a:ext uri="{FF2B5EF4-FFF2-40B4-BE49-F238E27FC236}">
                <a16:creationId xmlns:a16="http://schemas.microsoft.com/office/drawing/2014/main" id="{73DB20AD-5ABE-6949-6C4A-5B5BD0B60926}"/>
              </a:ext>
            </a:extLst>
          </p:cNvPr>
          <p:cNvPicPr>
            <a:picLocks noChangeAspect="1"/>
          </p:cNvPicPr>
          <p:nvPr/>
        </p:nvPicPr>
        <p:blipFill>
          <a:blip r:embed="rId13"/>
          <a:stretch>
            <a:fillRect/>
          </a:stretch>
        </p:blipFill>
        <p:spPr>
          <a:xfrm>
            <a:off x="483515" y="1230439"/>
            <a:ext cx="8176969" cy="4397121"/>
          </a:xfrm>
          <a:prstGeom prst="rect">
            <a:avLst/>
          </a:prstGeom>
        </p:spPr>
      </p:pic>
      <p:sp>
        <p:nvSpPr>
          <p:cNvPr id="29" name="Ovale 28">
            <a:extLst>
              <a:ext uri="{FF2B5EF4-FFF2-40B4-BE49-F238E27FC236}">
                <a16:creationId xmlns:a16="http://schemas.microsoft.com/office/drawing/2014/main" id="{62D4A86B-2B53-DBCE-30D6-19D983A45C50}"/>
              </a:ext>
            </a:extLst>
          </p:cNvPr>
          <p:cNvSpPr/>
          <p:nvPr/>
        </p:nvSpPr>
        <p:spPr>
          <a:xfrm>
            <a:off x="1989425" y="1480152"/>
            <a:ext cx="6238919" cy="47570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1" name="Immagine 30">
            <a:extLst>
              <a:ext uri="{FF2B5EF4-FFF2-40B4-BE49-F238E27FC236}">
                <a16:creationId xmlns:a16="http://schemas.microsoft.com/office/drawing/2014/main" id="{D872012E-1136-ED79-5E6C-2ED4D05C7E97}"/>
              </a:ext>
            </a:extLst>
          </p:cNvPr>
          <p:cNvPicPr>
            <a:picLocks noChangeAspect="1"/>
          </p:cNvPicPr>
          <p:nvPr/>
        </p:nvPicPr>
        <p:blipFill>
          <a:blip r:embed="rId14"/>
          <a:stretch>
            <a:fillRect/>
          </a:stretch>
        </p:blipFill>
        <p:spPr>
          <a:xfrm>
            <a:off x="495928" y="1873229"/>
            <a:ext cx="7950178" cy="1823141"/>
          </a:xfrm>
          <a:prstGeom prst="rect">
            <a:avLst/>
          </a:prstGeom>
        </p:spPr>
      </p:pic>
      <p:sp>
        <p:nvSpPr>
          <p:cNvPr id="32" name="CasellaDiTesto 31">
            <a:extLst>
              <a:ext uri="{FF2B5EF4-FFF2-40B4-BE49-F238E27FC236}">
                <a16:creationId xmlns:a16="http://schemas.microsoft.com/office/drawing/2014/main" id="{134D88E7-92F0-BFD9-942A-13C78764BC9E}"/>
              </a:ext>
            </a:extLst>
          </p:cNvPr>
          <p:cNvSpPr txBox="1"/>
          <p:nvPr/>
        </p:nvSpPr>
        <p:spPr>
          <a:xfrm>
            <a:off x="2271673" y="3741066"/>
            <a:ext cx="4572000" cy="1200329"/>
          </a:xfrm>
          <a:prstGeom prst="rect">
            <a:avLst/>
          </a:prstGeom>
          <a:solidFill>
            <a:schemeClr val="accent1"/>
          </a:solidFill>
        </p:spPr>
        <p:txBody>
          <a:bodyPr wrap="square">
            <a:spAutoFit/>
          </a:bodyPr>
          <a:lstStyle/>
          <a:p>
            <a:r>
              <a:rPr lang="en-US">
                <a:solidFill>
                  <a:schemeClr val="bg1"/>
                </a:solidFill>
              </a:rPr>
              <a:t>Once the download is complete, you will find the downloaded file in the current directory.</a:t>
            </a:r>
          </a:p>
          <a:p>
            <a:pPr algn="l">
              <a:buNone/>
            </a:pPr>
            <a:endParaRPr lang="en-US">
              <a:solidFill>
                <a:schemeClr val="bg1"/>
              </a:solidFill>
              <a:latin typeface="Udemy Sans"/>
            </a:endParaRPr>
          </a:p>
          <a:p>
            <a:pPr algn="l">
              <a:buNone/>
            </a:pPr>
            <a:r>
              <a:rPr lang="en-US">
                <a:solidFill>
                  <a:schemeClr val="bg1"/>
                </a:solidFill>
                <a:latin typeface="Udemy Sans"/>
              </a:rPr>
              <a:t>Please press CTRL+C to abort operation</a:t>
            </a:r>
            <a:endParaRPr lang="en-US" b="0" i="0" dirty="0">
              <a:solidFill>
                <a:schemeClr val="bg1"/>
              </a:solidFill>
              <a:effectLst/>
              <a:latin typeface="Udemy Sans"/>
            </a:endParaRPr>
          </a:p>
        </p:txBody>
      </p:sp>
      <p:sp>
        <p:nvSpPr>
          <p:cNvPr id="34" name="CasellaDiTesto 33">
            <a:extLst>
              <a:ext uri="{FF2B5EF4-FFF2-40B4-BE49-F238E27FC236}">
                <a16:creationId xmlns:a16="http://schemas.microsoft.com/office/drawing/2014/main" id="{683AD578-8F84-13CA-7943-9BB158162A84}"/>
              </a:ext>
            </a:extLst>
          </p:cNvPr>
          <p:cNvSpPr txBox="1"/>
          <p:nvPr/>
        </p:nvSpPr>
        <p:spPr>
          <a:xfrm>
            <a:off x="2325092" y="5199582"/>
            <a:ext cx="4612340" cy="646331"/>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If you want to save the file into another</a:t>
            </a:r>
          </a:p>
          <a:p>
            <a:pPr algn="l">
              <a:buNone/>
            </a:pPr>
            <a:r>
              <a:rPr lang="en-US" b="0" i="0" dirty="0">
                <a:solidFill>
                  <a:schemeClr val="bg1"/>
                </a:solidFill>
                <a:effectLst/>
                <a:latin typeface="Udemy Sans"/>
              </a:rPr>
              <a:t>Directory use the capital P option</a:t>
            </a:r>
          </a:p>
        </p:txBody>
      </p:sp>
      <p:pic>
        <p:nvPicPr>
          <p:cNvPr id="36" name="Immagine 35">
            <a:extLst>
              <a:ext uri="{FF2B5EF4-FFF2-40B4-BE49-F238E27FC236}">
                <a16:creationId xmlns:a16="http://schemas.microsoft.com/office/drawing/2014/main" id="{974CA651-C94D-59D5-900C-15741A4041A7}"/>
              </a:ext>
            </a:extLst>
          </p:cNvPr>
          <p:cNvPicPr>
            <a:picLocks noChangeAspect="1"/>
          </p:cNvPicPr>
          <p:nvPr/>
        </p:nvPicPr>
        <p:blipFill>
          <a:blip r:embed="rId15"/>
          <a:stretch>
            <a:fillRect/>
          </a:stretch>
        </p:blipFill>
        <p:spPr>
          <a:xfrm>
            <a:off x="345205" y="710263"/>
            <a:ext cx="8707678" cy="4174226"/>
          </a:xfrm>
          <a:prstGeom prst="rect">
            <a:avLst/>
          </a:prstGeom>
        </p:spPr>
      </p:pic>
      <p:sp>
        <p:nvSpPr>
          <p:cNvPr id="37" name="Ovale 36">
            <a:extLst>
              <a:ext uri="{FF2B5EF4-FFF2-40B4-BE49-F238E27FC236}">
                <a16:creationId xmlns:a16="http://schemas.microsoft.com/office/drawing/2014/main" id="{A95D1B2C-96F4-A3CE-A9D7-F69D3F6C7ED3}"/>
              </a:ext>
            </a:extLst>
          </p:cNvPr>
          <p:cNvSpPr/>
          <p:nvPr/>
        </p:nvSpPr>
        <p:spPr>
          <a:xfrm>
            <a:off x="1785031" y="848958"/>
            <a:ext cx="7282177" cy="63119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8" name="Ovale 37">
            <a:extLst>
              <a:ext uri="{FF2B5EF4-FFF2-40B4-BE49-F238E27FC236}">
                <a16:creationId xmlns:a16="http://schemas.microsoft.com/office/drawing/2014/main" id="{A9AE609B-6342-B7FB-B2A3-A19BC04E397A}"/>
              </a:ext>
            </a:extLst>
          </p:cNvPr>
          <p:cNvSpPr/>
          <p:nvPr/>
        </p:nvSpPr>
        <p:spPr>
          <a:xfrm>
            <a:off x="2123728" y="1012087"/>
            <a:ext cx="1341862" cy="30940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0" name="Immagine 39">
            <a:extLst>
              <a:ext uri="{FF2B5EF4-FFF2-40B4-BE49-F238E27FC236}">
                <a16:creationId xmlns:a16="http://schemas.microsoft.com/office/drawing/2014/main" id="{72E42F6D-ACE6-18B0-D9F4-1841EB8FDCF2}"/>
              </a:ext>
            </a:extLst>
          </p:cNvPr>
          <p:cNvPicPr>
            <a:picLocks noChangeAspect="1"/>
          </p:cNvPicPr>
          <p:nvPr/>
        </p:nvPicPr>
        <p:blipFill>
          <a:blip r:embed="rId16"/>
          <a:stretch>
            <a:fillRect/>
          </a:stretch>
        </p:blipFill>
        <p:spPr>
          <a:xfrm>
            <a:off x="413120" y="1291182"/>
            <a:ext cx="8491224" cy="1742666"/>
          </a:xfrm>
          <a:prstGeom prst="rect">
            <a:avLst/>
          </a:prstGeom>
        </p:spPr>
      </p:pic>
      <p:sp>
        <p:nvSpPr>
          <p:cNvPr id="41" name="CasellaDiTesto 40">
            <a:extLst>
              <a:ext uri="{FF2B5EF4-FFF2-40B4-BE49-F238E27FC236}">
                <a16:creationId xmlns:a16="http://schemas.microsoft.com/office/drawing/2014/main" id="{F24AA0F4-6174-5905-62F0-D287E3A6A70B}"/>
              </a:ext>
            </a:extLst>
          </p:cNvPr>
          <p:cNvSpPr txBox="1"/>
          <p:nvPr/>
        </p:nvSpPr>
        <p:spPr>
          <a:xfrm>
            <a:off x="2377225" y="3104716"/>
            <a:ext cx="4572000" cy="1477328"/>
          </a:xfrm>
          <a:prstGeom prst="rect">
            <a:avLst/>
          </a:prstGeom>
          <a:solidFill>
            <a:schemeClr val="accent1"/>
          </a:solidFill>
        </p:spPr>
        <p:txBody>
          <a:bodyPr wrap="square">
            <a:spAutoFit/>
          </a:bodyPr>
          <a:lstStyle/>
          <a:p>
            <a:r>
              <a:rPr lang="en-US" dirty="0">
                <a:solidFill>
                  <a:schemeClr val="bg1"/>
                </a:solidFill>
              </a:rPr>
              <a:t>Once the download is complete, you will find the downloaded file in the directory that you have specified.</a:t>
            </a:r>
          </a:p>
          <a:p>
            <a:pPr algn="l">
              <a:buNone/>
            </a:pPr>
            <a:endParaRPr lang="en-US" dirty="0">
              <a:solidFill>
                <a:schemeClr val="bg1"/>
              </a:solidFill>
              <a:latin typeface="Udemy Sans"/>
            </a:endParaRPr>
          </a:p>
          <a:p>
            <a:pPr algn="l">
              <a:buNone/>
            </a:pPr>
            <a:r>
              <a:rPr lang="en-US" dirty="0">
                <a:solidFill>
                  <a:schemeClr val="bg1"/>
                </a:solidFill>
                <a:latin typeface="Udemy Sans"/>
              </a:rPr>
              <a:t>Please press CTRL+C to abort operation</a:t>
            </a:r>
            <a:endParaRPr lang="en-US" b="0" i="0" dirty="0">
              <a:solidFill>
                <a:schemeClr val="bg1"/>
              </a:solidFill>
              <a:effectLst/>
              <a:latin typeface="Udemy Sans"/>
            </a:endParaRPr>
          </a:p>
        </p:txBody>
      </p:sp>
    </p:spTree>
    <p:extLst>
      <p:ext uri="{BB962C8B-B14F-4D97-AF65-F5344CB8AC3E}">
        <p14:creationId xmlns:p14="http://schemas.microsoft.com/office/powerpoint/2010/main" val="2991967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500"/>
                                        <p:tgtEl>
                                          <p:spTgt spid="28"/>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500"/>
                                        <p:tgtEl>
                                          <p:spTgt spid="29"/>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32"/>
                                        </p:tgtEl>
                                        <p:attrNameLst>
                                          <p:attrName>style.visibility</p:attrName>
                                        </p:attrNameLst>
                                      </p:cBhvr>
                                      <p:to>
                                        <p:strVal val="visible"/>
                                      </p:to>
                                    </p:set>
                                    <p:animEffect transition="in" filter="fade">
                                      <p:cBhvr>
                                        <p:cTn id="92" dur="500"/>
                                        <p:tgtEl>
                                          <p:spTgt spid="32"/>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500"/>
                                        <p:tgtEl>
                                          <p:spTgt spid="34"/>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6"/>
                                        </p:tgtEl>
                                        <p:attrNameLst>
                                          <p:attrName>style.visibility</p:attrName>
                                        </p:attrNameLst>
                                      </p:cBhvr>
                                      <p:to>
                                        <p:strVal val="visible"/>
                                      </p:to>
                                    </p:set>
                                    <p:animEffect transition="in" filter="fade">
                                      <p:cBhvr>
                                        <p:cTn id="102" dur="500"/>
                                        <p:tgtEl>
                                          <p:spTgt spid="36"/>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37"/>
                                        </p:tgtEl>
                                        <p:attrNameLst>
                                          <p:attrName>style.visibility</p:attrName>
                                        </p:attrNameLst>
                                      </p:cBhvr>
                                      <p:to>
                                        <p:strVal val="visible"/>
                                      </p:to>
                                    </p:set>
                                    <p:animEffect transition="in" filter="fade">
                                      <p:cBhvr>
                                        <p:cTn id="107" dur="500"/>
                                        <p:tgtEl>
                                          <p:spTgt spid="37"/>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38"/>
                                        </p:tgtEl>
                                        <p:attrNameLst>
                                          <p:attrName>style.visibility</p:attrName>
                                        </p:attrNameLst>
                                      </p:cBhvr>
                                      <p:to>
                                        <p:strVal val="visible"/>
                                      </p:to>
                                    </p:set>
                                    <p:animEffect transition="in" filter="fade">
                                      <p:cBhvr>
                                        <p:cTn id="112" dur="500"/>
                                        <p:tgtEl>
                                          <p:spTgt spid="38"/>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fade">
                                      <p:cBhvr>
                                        <p:cTn id="117" dur="500"/>
                                        <p:tgtEl>
                                          <p:spTgt spid="40"/>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41"/>
                                        </p:tgtEl>
                                        <p:attrNameLst>
                                          <p:attrName>style.visibility</p:attrName>
                                        </p:attrNameLst>
                                      </p:cBhvr>
                                      <p:to>
                                        <p:strVal val="visible"/>
                                      </p:to>
                                    </p:set>
                                    <p:animEffect transition="in" filter="fade">
                                      <p:cBhvr>
                                        <p:cTn id="12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animBg="1"/>
      <p:bldP spid="16" grpId="0" animBg="1"/>
      <p:bldP spid="17" grpId="0" animBg="1"/>
      <p:bldP spid="20" grpId="0" animBg="1"/>
      <p:bldP spid="21" grpId="0" animBg="1"/>
      <p:bldP spid="26" grpId="0" animBg="1"/>
      <p:bldP spid="29" grpId="0" animBg="1"/>
      <p:bldP spid="32" grpId="0" animBg="1"/>
      <p:bldP spid="34" grpId="0" animBg="1"/>
      <p:bldP spid="37" grpId="0" animBg="1"/>
      <p:bldP spid="38" grpId="0" animBg="1"/>
      <p:bldP spid="4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B61E2-B118-F4A1-087F-C3749649FDD7}"/>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5D40E495-EBF0-FBF6-A946-2BD389845363}"/>
              </a:ext>
            </a:extLst>
          </p:cNvPr>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EC5FC39E-8DFA-BE32-FDDB-CBAA5CB266FF}"/>
              </a:ext>
            </a:extLst>
          </p:cNvPr>
          <p:cNvSpPr/>
          <p:nvPr/>
        </p:nvSpPr>
        <p:spPr>
          <a:xfrm>
            <a:off x="443765" y="122768"/>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CasellaDiTesto 3">
            <a:extLst>
              <a:ext uri="{FF2B5EF4-FFF2-40B4-BE49-F238E27FC236}">
                <a16:creationId xmlns:a16="http://schemas.microsoft.com/office/drawing/2014/main" id="{9A18BA7E-C997-E194-CBA1-CD7D5E16896E}"/>
              </a:ext>
            </a:extLst>
          </p:cNvPr>
          <p:cNvSpPr txBox="1"/>
          <p:nvPr/>
        </p:nvSpPr>
        <p:spPr>
          <a:xfrm>
            <a:off x="2339752" y="1052736"/>
            <a:ext cx="4572000" cy="923330"/>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If you want to limit the download speed, so that </a:t>
            </a:r>
            <a:r>
              <a:rPr lang="en-US" b="0" i="0" dirty="0" err="1">
                <a:solidFill>
                  <a:schemeClr val="bg1"/>
                </a:solidFill>
                <a:effectLst/>
                <a:latin typeface="Udemy Sans"/>
              </a:rPr>
              <a:t>wget</a:t>
            </a:r>
            <a:r>
              <a:rPr lang="en-US" b="0" i="0" dirty="0">
                <a:solidFill>
                  <a:schemeClr val="bg1"/>
                </a:solidFill>
                <a:effectLst/>
                <a:latin typeface="Udemy Sans"/>
              </a:rPr>
              <a:t> does not consume the entire available bandwidth, use the --limit-rate option</a:t>
            </a:r>
          </a:p>
        </p:txBody>
      </p:sp>
      <p:pic>
        <p:nvPicPr>
          <p:cNvPr id="10" name="Immagine 9">
            <a:extLst>
              <a:ext uri="{FF2B5EF4-FFF2-40B4-BE49-F238E27FC236}">
                <a16:creationId xmlns:a16="http://schemas.microsoft.com/office/drawing/2014/main" id="{F339719E-E5FA-EAE9-93FB-428771506650}"/>
              </a:ext>
            </a:extLst>
          </p:cNvPr>
          <p:cNvPicPr>
            <a:picLocks noChangeAspect="1"/>
          </p:cNvPicPr>
          <p:nvPr/>
        </p:nvPicPr>
        <p:blipFill>
          <a:blip r:embed="rId7"/>
          <a:stretch>
            <a:fillRect/>
          </a:stretch>
        </p:blipFill>
        <p:spPr>
          <a:xfrm>
            <a:off x="323528" y="2000220"/>
            <a:ext cx="8712968" cy="2345799"/>
          </a:xfrm>
          <a:prstGeom prst="rect">
            <a:avLst/>
          </a:prstGeom>
        </p:spPr>
      </p:pic>
      <p:sp>
        <p:nvSpPr>
          <p:cNvPr id="12" name="Ovale 11">
            <a:extLst>
              <a:ext uri="{FF2B5EF4-FFF2-40B4-BE49-F238E27FC236}">
                <a16:creationId xmlns:a16="http://schemas.microsoft.com/office/drawing/2014/main" id="{80B05833-C635-1A63-0310-F062CF65686F}"/>
              </a:ext>
            </a:extLst>
          </p:cNvPr>
          <p:cNvSpPr/>
          <p:nvPr/>
        </p:nvSpPr>
        <p:spPr>
          <a:xfrm>
            <a:off x="1552194" y="2210444"/>
            <a:ext cx="7484301" cy="4264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CasellaDiTesto 13">
            <a:extLst>
              <a:ext uri="{FF2B5EF4-FFF2-40B4-BE49-F238E27FC236}">
                <a16:creationId xmlns:a16="http://schemas.microsoft.com/office/drawing/2014/main" id="{01053B90-3B31-8068-FC0D-B7AC6AABA362}"/>
              </a:ext>
            </a:extLst>
          </p:cNvPr>
          <p:cNvSpPr txBox="1"/>
          <p:nvPr/>
        </p:nvSpPr>
        <p:spPr>
          <a:xfrm>
            <a:off x="2483768" y="4497972"/>
            <a:ext cx="4572000" cy="369332"/>
          </a:xfrm>
          <a:prstGeom prst="rect">
            <a:avLst/>
          </a:prstGeom>
          <a:solidFill>
            <a:schemeClr val="accent1"/>
          </a:solidFill>
        </p:spPr>
        <p:txBody>
          <a:bodyPr wrap="square">
            <a:spAutoFit/>
          </a:bodyPr>
          <a:lstStyle/>
          <a:p>
            <a:pPr algn="l">
              <a:buNone/>
            </a:pPr>
            <a:r>
              <a:rPr lang="en-US" dirty="0">
                <a:solidFill>
                  <a:schemeClr val="bg1"/>
                </a:solidFill>
                <a:latin typeface="Udemy Sans"/>
              </a:rPr>
              <a:t>Please press CTRL+C to abort operation</a:t>
            </a:r>
            <a:endParaRPr lang="en-US" b="0" i="0" dirty="0">
              <a:solidFill>
                <a:schemeClr val="bg1"/>
              </a:solidFill>
              <a:effectLst/>
              <a:latin typeface="Udemy Sans"/>
            </a:endParaRPr>
          </a:p>
        </p:txBody>
      </p:sp>
      <p:sp>
        <p:nvSpPr>
          <p:cNvPr id="24" name="Ovale 23">
            <a:extLst>
              <a:ext uri="{FF2B5EF4-FFF2-40B4-BE49-F238E27FC236}">
                <a16:creationId xmlns:a16="http://schemas.microsoft.com/office/drawing/2014/main" id="{199C6290-1D5F-9E67-6B82-3CE06DE213AD}"/>
              </a:ext>
            </a:extLst>
          </p:cNvPr>
          <p:cNvSpPr/>
          <p:nvPr/>
        </p:nvSpPr>
        <p:spPr>
          <a:xfrm>
            <a:off x="8244408" y="4007856"/>
            <a:ext cx="648072" cy="4264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2582158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4" grpId="0" animBg="1"/>
      <p:bldP spid="2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A5185-63A2-DBF4-F310-9D2189D9B66D}"/>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B9FBBDF6-BFF3-C1D8-CC1E-81ECD2498537}"/>
              </a:ext>
            </a:extLst>
          </p:cNvPr>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94FE2CE8-B1F3-6DB7-15F9-896490684917}"/>
              </a:ext>
            </a:extLst>
          </p:cNvPr>
          <p:cNvSpPr/>
          <p:nvPr/>
        </p:nvSpPr>
        <p:spPr>
          <a:xfrm>
            <a:off x="443765" y="122768"/>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CasellaDiTesto 4">
            <a:extLst>
              <a:ext uri="{FF2B5EF4-FFF2-40B4-BE49-F238E27FC236}">
                <a16:creationId xmlns:a16="http://schemas.microsoft.com/office/drawing/2014/main" id="{537E3DBC-C03C-584D-EDC7-D5757464BB57}"/>
              </a:ext>
            </a:extLst>
          </p:cNvPr>
          <p:cNvSpPr txBox="1"/>
          <p:nvPr/>
        </p:nvSpPr>
        <p:spPr>
          <a:xfrm>
            <a:off x="2271674" y="1052736"/>
            <a:ext cx="4572000" cy="1477328"/>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 We </a:t>
            </a:r>
            <a:r>
              <a:rPr lang="en-US" b="0" i="0" dirty="0" err="1">
                <a:solidFill>
                  <a:schemeClr val="bg1"/>
                </a:solidFill>
                <a:effectLst/>
                <a:latin typeface="Udemy Sans"/>
              </a:rPr>
              <a:t>wanto</a:t>
            </a:r>
            <a:r>
              <a:rPr lang="en-US" b="0" i="0" dirty="0">
                <a:solidFill>
                  <a:schemeClr val="bg1"/>
                </a:solidFill>
                <a:effectLst/>
                <a:latin typeface="Udemy Sans"/>
              </a:rPr>
              <a:t> know how to resume an interrupted download; </a:t>
            </a:r>
          </a:p>
          <a:p>
            <a:pPr algn="l">
              <a:buNone/>
            </a:pPr>
            <a:r>
              <a:rPr lang="en-US" b="0" i="0" dirty="0">
                <a:solidFill>
                  <a:schemeClr val="bg1"/>
                </a:solidFill>
                <a:effectLst/>
                <a:latin typeface="Udemy Sans"/>
              </a:rPr>
              <a:t>by default if the connection drops while </a:t>
            </a:r>
            <a:r>
              <a:rPr lang="en-US" b="0" i="0" dirty="0" err="1">
                <a:solidFill>
                  <a:schemeClr val="bg1"/>
                </a:solidFill>
                <a:effectLst/>
                <a:latin typeface="Udemy Sans"/>
              </a:rPr>
              <a:t>wget</a:t>
            </a:r>
            <a:r>
              <a:rPr lang="en-US" b="0" i="0" dirty="0">
                <a:solidFill>
                  <a:schemeClr val="bg1"/>
                </a:solidFill>
                <a:effectLst/>
                <a:latin typeface="Udemy Sans"/>
              </a:rPr>
              <a:t> is downloading the file next time when you try to resume it, it will start from the beginning.</a:t>
            </a:r>
          </a:p>
        </p:txBody>
      </p:sp>
      <p:sp>
        <p:nvSpPr>
          <p:cNvPr id="7" name="CasellaDiTesto 6">
            <a:extLst>
              <a:ext uri="{FF2B5EF4-FFF2-40B4-BE49-F238E27FC236}">
                <a16:creationId xmlns:a16="http://schemas.microsoft.com/office/drawing/2014/main" id="{B901E8AE-1698-D43C-963D-028BB17869F5}"/>
              </a:ext>
            </a:extLst>
          </p:cNvPr>
          <p:cNvSpPr txBox="1"/>
          <p:nvPr/>
        </p:nvSpPr>
        <p:spPr>
          <a:xfrm>
            <a:off x="2286000" y="2967335"/>
            <a:ext cx="4572000" cy="923330"/>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To resume or download, use the -C option. I'm starting it again and at 100 megabytes I'll interrupted. Then I’ll resume….</a:t>
            </a:r>
          </a:p>
        </p:txBody>
      </p:sp>
      <p:pic>
        <p:nvPicPr>
          <p:cNvPr id="11" name="Immagine 10">
            <a:extLst>
              <a:ext uri="{FF2B5EF4-FFF2-40B4-BE49-F238E27FC236}">
                <a16:creationId xmlns:a16="http://schemas.microsoft.com/office/drawing/2014/main" id="{88EBB6AC-6574-343D-BA97-8ED1796ECD74}"/>
              </a:ext>
            </a:extLst>
          </p:cNvPr>
          <p:cNvPicPr>
            <a:picLocks noChangeAspect="1"/>
          </p:cNvPicPr>
          <p:nvPr/>
        </p:nvPicPr>
        <p:blipFill>
          <a:blip r:embed="rId7"/>
          <a:stretch>
            <a:fillRect/>
          </a:stretch>
        </p:blipFill>
        <p:spPr>
          <a:xfrm>
            <a:off x="395536" y="1355066"/>
            <a:ext cx="8352928" cy="3789025"/>
          </a:xfrm>
          <a:prstGeom prst="rect">
            <a:avLst/>
          </a:prstGeom>
        </p:spPr>
      </p:pic>
      <p:sp>
        <p:nvSpPr>
          <p:cNvPr id="13" name="Ovale 12">
            <a:extLst>
              <a:ext uri="{FF2B5EF4-FFF2-40B4-BE49-F238E27FC236}">
                <a16:creationId xmlns:a16="http://schemas.microsoft.com/office/drawing/2014/main" id="{D8CA3CB2-7389-5D2F-EB9F-AC17987E1745}"/>
              </a:ext>
            </a:extLst>
          </p:cNvPr>
          <p:cNvSpPr/>
          <p:nvPr/>
        </p:nvSpPr>
        <p:spPr>
          <a:xfrm>
            <a:off x="1619672" y="1650779"/>
            <a:ext cx="6984776" cy="2660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5" name="Ovale 14">
            <a:extLst>
              <a:ext uri="{FF2B5EF4-FFF2-40B4-BE49-F238E27FC236}">
                <a16:creationId xmlns:a16="http://schemas.microsoft.com/office/drawing/2014/main" id="{E357030C-EE99-C154-2785-0C4C5AAC48A3}"/>
              </a:ext>
            </a:extLst>
          </p:cNvPr>
          <p:cNvSpPr/>
          <p:nvPr/>
        </p:nvSpPr>
        <p:spPr>
          <a:xfrm>
            <a:off x="7689685" y="319507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7" name="Immagine 16">
            <a:extLst>
              <a:ext uri="{FF2B5EF4-FFF2-40B4-BE49-F238E27FC236}">
                <a16:creationId xmlns:a16="http://schemas.microsoft.com/office/drawing/2014/main" id="{FBE9694F-F958-7744-9CC5-71DB7E073872}"/>
              </a:ext>
            </a:extLst>
          </p:cNvPr>
          <p:cNvPicPr>
            <a:picLocks noChangeAspect="1"/>
          </p:cNvPicPr>
          <p:nvPr/>
        </p:nvPicPr>
        <p:blipFill>
          <a:blip r:embed="rId8"/>
          <a:stretch>
            <a:fillRect/>
          </a:stretch>
        </p:blipFill>
        <p:spPr>
          <a:xfrm>
            <a:off x="408160" y="4005064"/>
            <a:ext cx="8735840" cy="2404926"/>
          </a:xfrm>
          <a:prstGeom prst="rect">
            <a:avLst/>
          </a:prstGeom>
        </p:spPr>
      </p:pic>
      <p:sp>
        <p:nvSpPr>
          <p:cNvPr id="18" name="Ovale 17">
            <a:extLst>
              <a:ext uri="{FF2B5EF4-FFF2-40B4-BE49-F238E27FC236}">
                <a16:creationId xmlns:a16="http://schemas.microsoft.com/office/drawing/2014/main" id="{083B1C6A-3725-4C5C-BF50-739280DD282D}"/>
              </a:ext>
            </a:extLst>
          </p:cNvPr>
          <p:cNvSpPr/>
          <p:nvPr/>
        </p:nvSpPr>
        <p:spPr>
          <a:xfrm>
            <a:off x="1745940" y="3890665"/>
            <a:ext cx="7074532" cy="34779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9" name="Ovale 18">
            <a:extLst>
              <a:ext uri="{FF2B5EF4-FFF2-40B4-BE49-F238E27FC236}">
                <a16:creationId xmlns:a16="http://schemas.microsoft.com/office/drawing/2014/main" id="{62E55357-6D39-9A5C-2B35-082761BC14F9}"/>
              </a:ext>
            </a:extLst>
          </p:cNvPr>
          <p:cNvSpPr/>
          <p:nvPr/>
        </p:nvSpPr>
        <p:spPr>
          <a:xfrm>
            <a:off x="8063880" y="5586029"/>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2171685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13" grpId="0" animBg="1"/>
      <p:bldP spid="15" grpId="0" animBg="1"/>
      <p:bldP spid="18" grpId="0" animBg="1"/>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C00BB-1917-7770-39A8-8712BB9E0F47}"/>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B610EFC5-71F8-9A4E-D37D-5EDF7C41D4CE}"/>
              </a:ext>
            </a:extLst>
          </p:cNvPr>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103AB363-EAEA-7C88-57C6-79F98793901B}"/>
              </a:ext>
            </a:extLst>
          </p:cNvPr>
          <p:cNvSpPr/>
          <p:nvPr/>
        </p:nvSpPr>
        <p:spPr>
          <a:xfrm>
            <a:off x="443765" y="122768"/>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CasellaDiTesto 3">
            <a:extLst>
              <a:ext uri="{FF2B5EF4-FFF2-40B4-BE49-F238E27FC236}">
                <a16:creationId xmlns:a16="http://schemas.microsoft.com/office/drawing/2014/main" id="{C9826CA8-3CD7-AEDB-6C3F-C62D4964ABF0}"/>
              </a:ext>
            </a:extLst>
          </p:cNvPr>
          <p:cNvSpPr txBox="1"/>
          <p:nvPr/>
        </p:nvSpPr>
        <p:spPr>
          <a:xfrm>
            <a:off x="2483768" y="980728"/>
            <a:ext cx="4572000" cy="923330"/>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If you want to download multiple files at once, you can use the -</a:t>
            </a:r>
            <a:r>
              <a:rPr lang="en-US" b="0" i="0" dirty="0" err="1">
                <a:solidFill>
                  <a:schemeClr val="bg1"/>
                </a:solidFill>
                <a:effectLst/>
                <a:latin typeface="Udemy Sans"/>
              </a:rPr>
              <a:t>i</a:t>
            </a:r>
            <a:r>
              <a:rPr lang="en-US" b="0" i="0" dirty="0">
                <a:solidFill>
                  <a:schemeClr val="bg1"/>
                </a:solidFill>
                <a:effectLst/>
                <a:latin typeface="Udemy Sans"/>
              </a:rPr>
              <a:t> option and the path to a file</a:t>
            </a:r>
          </a:p>
          <a:p>
            <a:pPr algn="l"/>
            <a:r>
              <a:rPr lang="en-US" b="0" i="0" dirty="0">
                <a:solidFill>
                  <a:schemeClr val="bg1"/>
                </a:solidFill>
                <a:effectLst/>
                <a:latin typeface="Udemy Sans"/>
              </a:rPr>
              <a:t>which contains each </a:t>
            </a:r>
            <a:r>
              <a:rPr lang="en-US" b="0" i="0" dirty="0" err="1">
                <a:solidFill>
                  <a:schemeClr val="bg1"/>
                </a:solidFill>
                <a:effectLst/>
                <a:latin typeface="Udemy Sans"/>
              </a:rPr>
              <a:t>url</a:t>
            </a:r>
            <a:r>
              <a:rPr lang="en-US" b="0" i="0" dirty="0">
                <a:solidFill>
                  <a:schemeClr val="bg1"/>
                </a:solidFill>
                <a:effectLst/>
                <a:latin typeface="Udemy Sans"/>
              </a:rPr>
              <a:t> on its own line.</a:t>
            </a:r>
          </a:p>
        </p:txBody>
      </p:sp>
      <p:pic>
        <p:nvPicPr>
          <p:cNvPr id="9" name="Immagine 8">
            <a:extLst>
              <a:ext uri="{FF2B5EF4-FFF2-40B4-BE49-F238E27FC236}">
                <a16:creationId xmlns:a16="http://schemas.microsoft.com/office/drawing/2014/main" id="{271C08F2-367A-9E61-4904-C4138D7F9B21}"/>
              </a:ext>
            </a:extLst>
          </p:cNvPr>
          <p:cNvPicPr>
            <a:picLocks noChangeAspect="1"/>
          </p:cNvPicPr>
          <p:nvPr/>
        </p:nvPicPr>
        <p:blipFill>
          <a:blip r:embed="rId7"/>
          <a:stretch>
            <a:fillRect/>
          </a:stretch>
        </p:blipFill>
        <p:spPr>
          <a:xfrm>
            <a:off x="323528" y="1716391"/>
            <a:ext cx="8687553" cy="4160881"/>
          </a:xfrm>
          <a:prstGeom prst="rect">
            <a:avLst/>
          </a:prstGeom>
        </p:spPr>
      </p:pic>
      <p:pic>
        <p:nvPicPr>
          <p:cNvPr id="12" name="Immagine 11">
            <a:extLst>
              <a:ext uri="{FF2B5EF4-FFF2-40B4-BE49-F238E27FC236}">
                <a16:creationId xmlns:a16="http://schemas.microsoft.com/office/drawing/2014/main" id="{902312BC-4730-3BDE-DB33-161145FE945D}"/>
              </a:ext>
            </a:extLst>
          </p:cNvPr>
          <p:cNvPicPr>
            <a:picLocks noChangeAspect="1"/>
          </p:cNvPicPr>
          <p:nvPr/>
        </p:nvPicPr>
        <p:blipFill>
          <a:blip r:embed="rId8"/>
          <a:stretch>
            <a:fillRect/>
          </a:stretch>
        </p:blipFill>
        <p:spPr>
          <a:xfrm>
            <a:off x="3347864" y="2729909"/>
            <a:ext cx="1381597" cy="2224034"/>
          </a:xfrm>
          <a:prstGeom prst="rect">
            <a:avLst/>
          </a:prstGeom>
        </p:spPr>
      </p:pic>
      <p:sp>
        <p:nvSpPr>
          <p:cNvPr id="14" name="Ovale 13">
            <a:extLst>
              <a:ext uri="{FF2B5EF4-FFF2-40B4-BE49-F238E27FC236}">
                <a16:creationId xmlns:a16="http://schemas.microsoft.com/office/drawing/2014/main" id="{01C25FF3-BF18-F637-72CA-FB47671A028C}"/>
              </a:ext>
            </a:extLst>
          </p:cNvPr>
          <p:cNvSpPr/>
          <p:nvPr/>
        </p:nvSpPr>
        <p:spPr>
          <a:xfrm>
            <a:off x="3203848" y="4221088"/>
            <a:ext cx="1080120" cy="1527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20" name="Immagine 19">
            <a:extLst>
              <a:ext uri="{FF2B5EF4-FFF2-40B4-BE49-F238E27FC236}">
                <a16:creationId xmlns:a16="http://schemas.microsoft.com/office/drawing/2014/main" id="{380CED78-B201-8271-F636-2C9ED4EB7FB6}"/>
              </a:ext>
            </a:extLst>
          </p:cNvPr>
          <p:cNvPicPr>
            <a:picLocks noChangeAspect="1"/>
          </p:cNvPicPr>
          <p:nvPr/>
        </p:nvPicPr>
        <p:blipFill>
          <a:blip r:embed="rId9"/>
          <a:stretch>
            <a:fillRect/>
          </a:stretch>
        </p:blipFill>
        <p:spPr>
          <a:xfrm>
            <a:off x="2072423" y="1211388"/>
            <a:ext cx="4999153" cy="4435224"/>
          </a:xfrm>
          <a:prstGeom prst="rect">
            <a:avLst/>
          </a:prstGeom>
        </p:spPr>
      </p:pic>
      <p:sp>
        <p:nvSpPr>
          <p:cNvPr id="21" name="Ovale 20">
            <a:extLst>
              <a:ext uri="{FF2B5EF4-FFF2-40B4-BE49-F238E27FC236}">
                <a16:creationId xmlns:a16="http://schemas.microsoft.com/office/drawing/2014/main" id="{4C22A2CA-ED25-748A-6B8B-481AC668CE02}"/>
              </a:ext>
            </a:extLst>
          </p:cNvPr>
          <p:cNvSpPr/>
          <p:nvPr/>
        </p:nvSpPr>
        <p:spPr>
          <a:xfrm>
            <a:off x="3587183" y="1457144"/>
            <a:ext cx="1381597" cy="4922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23" name="Immagine 22">
            <a:extLst>
              <a:ext uri="{FF2B5EF4-FFF2-40B4-BE49-F238E27FC236}">
                <a16:creationId xmlns:a16="http://schemas.microsoft.com/office/drawing/2014/main" id="{7839DAFB-FE27-5EFB-7EFF-35F985D34C41}"/>
              </a:ext>
            </a:extLst>
          </p:cNvPr>
          <p:cNvPicPr>
            <a:picLocks noChangeAspect="1"/>
          </p:cNvPicPr>
          <p:nvPr/>
        </p:nvPicPr>
        <p:blipFill>
          <a:blip r:embed="rId10"/>
          <a:stretch>
            <a:fillRect/>
          </a:stretch>
        </p:blipFill>
        <p:spPr>
          <a:xfrm>
            <a:off x="1283685" y="1226629"/>
            <a:ext cx="6576630" cy="4404742"/>
          </a:xfrm>
          <a:prstGeom prst="rect">
            <a:avLst/>
          </a:prstGeom>
        </p:spPr>
      </p:pic>
      <p:pic>
        <p:nvPicPr>
          <p:cNvPr id="25" name="Immagine 24">
            <a:extLst>
              <a:ext uri="{FF2B5EF4-FFF2-40B4-BE49-F238E27FC236}">
                <a16:creationId xmlns:a16="http://schemas.microsoft.com/office/drawing/2014/main" id="{E9B1AD55-E69F-F8CC-B407-E098AE28E12B}"/>
              </a:ext>
            </a:extLst>
          </p:cNvPr>
          <p:cNvPicPr>
            <a:picLocks noChangeAspect="1"/>
          </p:cNvPicPr>
          <p:nvPr/>
        </p:nvPicPr>
        <p:blipFill>
          <a:blip r:embed="rId11"/>
          <a:stretch>
            <a:fillRect/>
          </a:stretch>
        </p:blipFill>
        <p:spPr>
          <a:xfrm>
            <a:off x="1268443" y="849406"/>
            <a:ext cx="6607113" cy="5159187"/>
          </a:xfrm>
          <a:prstGeom prst="rect">
            <a:avLst/>
          </a:prstGeom>
        </p:spPr>
      </p:pic>
      <p:sp>
        <p:nvSpPr>
          <p:cNvPr id="26" name="Ovale 25">
            <a:extLst>
              <a:ext uri="{FF2B5EF4-FFF2-40B4-BE49-F238E27FC236}">
                <a16:creationId xmlns:a16="http://schemas.microsoft.com/office/drawing/2014/main" id="{019A2DE1-278B-6D6A-52F3-51540FE8103D}"/>
              </a:ext>
            </a:extLst>
          </p:cNvPr>
          <p:cNvSpPr/>
          <p:nvPr/>
        </p:nvSpPr>
        <p:spPr>
          <a:xfrm>
            <a:off x="2748644" y="1368212"/>
            <a:ext cx="1679339" cy="35892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7" name="Ovale 26">
            <a:extLst>
              <a:ext uri="{FF2B5EF4-FFF2-40B4-BE49-F238E27FC236}">
                <a16:creationId xmlns:a16="http://schemas.microsoft.com/office/drawing/2014/main" id="{3E50E576-4D5F-CC44-CE49-DE5AA2778BDF}"/>
              </a:ext>
            </a:extLst>
          </p:cNvPr>
          <p:cNvSpPr/>
          <p:nvPr/>
        </p:nvSpPr>
        <p:spPr>
          <a:xfrm>
            <a:off x="2699532" y="2744212"/>
            <a:ext cx="2736564"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8" name="Ovale 27">
            <a:extLst>
              <a:ext uri="{FF2B5EF4-FFF2-40B4-BE49-F238E27FC236}">
                <a16:creationId xmlns:a16="http://schemas.microsoft.com/office/drawing/2014/main" id="{AF7AF0CC-9FA4-310B-C218-C5D978F1914A}"/>
              </a:ext>
            </a:extLst>
          </p:cNvPr>
          <p:cNvSpPr/>
          <p:nvPr/>
        </p:nvSpPr>
        <p:spPr>
          <a:xfrm>
            <a:off x="2748644" y="5117418"/>
            <a:ext cx="2736564"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3755511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21" grpId="0" animBg="1"/>
      <p:bldP spid="26" grpId="0" animBg="1"/>
      <p:bldP spid="27" grpId="0" animBg="1"/>
      <p:bldP spid="2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1E88C-7DBE-C45D-5BDA-8D1A591A8871}"/>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10FD59F5-EFD4-33C8-31B0-143EBF808357}"/>
              </a:ext>
            </a:extLst>
          </p:cNvPr>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884ABDB3-6CD3-6B8F-962B-2DB49095682D}"/>
              </a:ext>
            </a:extLst>
          </p:cNvPr>
          <p:cNvSpPr/>
          <p:nvPr/>
        </p:nvSpPr>
        <p:spPr>
          <a:xfrm>
            <a:off x="443765" y="122768"/>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CasellaDiTesto 4">
            <a:extLst>
              <a:ext uri="{FF2B5EF4-FFF2-40B4-BE49-F238E27FC236}">
                <a16:creationId xmlns:a16="http://schemas.microsoft.com/office/drawing/2014/main" id="{0E050BD6-C7F2-9D6C-0AB9-86535C05D03D}"/>
              </a:ext>
            </a:extLst>
          </p:cNvPr>
          <p:cNvSpPr txBox="1"/>
          <p:nvPr/>
        </p:nvSpPr>
        <p:spPr>
          <a:xfrm>
            <a:off x="2286000" y="980728"/>
            <a:ext cx="4572000" cy="1200329"/>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Sometimes you want to create an offline copy of a site that you can take in view</a:t>
            </a:r>
          </a:p>
          <a:p>
            <a:pPr algn="l"/>
            <a:r>
              <a:rPr lang="en-US" b="0" i="0" dirty="0">
                <a:solidFill>
                  <a:schemeClr val="bg1"/>
                </a:solidFill>
                <a:effectLst/>
                <a:latin typeface="Udemy Sans"/>
              </a:rPr>
              <a:t>even without the Internet access. Using </a:t>
            </a:r>
            <a:r>
              <a:rPr lang="en-US" b="0" i="0" dirty="0" err="1">
                <a:solidFill>
                  <a:schemeClr val="bg1"/>
                </a:solidFill>
                <a:effectLst/>
                <a:latin typeface="Udemy Sans"/>
              </a:rPr>
              <a:t>wget</a:t>
            </a:r>
            <a:r>
              <a:rPr lang="en-US" b="0" i="0" dirty="0">
                <a:solidFill>
                  <a:schemeClr val="bg1"/>
                </a:solidFill>
                <a:effectLst/>
                <a:latin typeface="Udemy Sans"/>
              </a:rPr>
              <a:t> you can do it easily.</a:t>
            </a:r>
          </a:p>
        </p:txBody>
      </p:sp>
      <p:pic>
        <p:nvPicPr>
          <p:cNvPr id="7" name="Immagine 6">
            <a:extLst>
              <a:ext uri="{FF2B5EF4-FFF2-40B4-BE49-F238E27FC236}">
                <a16:creationId xmlns:a16="http://schemas.microsoft.com/office/drawing/2014/main" id="{D0A6F389-C777-B833-EA70-CE26C5BFE60C}"/>
              </a:ext>
            </a:extLst>
          </p:cNvPr>
          <p:cNvPicPr>
            <a:picLocks noChangeAspect="1"/>
          </p:cNvPicPr>
          <p:nvPr/>
        </p:nvPicPr>
        <p:blipFill>
          <a:blip r:embed="rId7"/>
          <a:stretch>
            <a:fillRect/>
          </a:stretch>
        </p:blipFill>
        <p:spPr>
          <a:xfrm>
            <a:off x="251520" y="1484784"/>
            <a:ext cx="9144000" cy="4743932"/>
          </a:xfrm>
          <a:prstGeom prst="rect">
            <a:avLst/>
          </a:prstGeom>
        </p:spPr>
      </p:pic>
      <p:sp>
        <p:nvSpPr>
          <p:cNvPr id="13" name="Ovale 12">
            <a:extLst>
              <a:ext uri="{FF2B5EF4-FFF2-40B4-BE49-F238E27FC236}">
                <a16:creationId xmlns:a16="http://schemas.microsoft.com/office/drawing/2014/main" id="{7CC3AAD6-BAFA-3818-D65B-103EE53D252A}"/>
              </a:ext>
            </a:extLst>
          </p:cNvPr>
          <p:cNvSpPr/>
          <p:nvPr/>
        </p:nvSpPr>
        <p:spPr>
          <a:xfrm>
            <a:off x="1523884" y="1485468"/>
            <a:ext cx="7440603" cy="8579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6" name="Immagine 15">
            <a:extLst>
              <a:ext uri="{FF2B5EF4-FFF2-40B4-BE49-F238E27FC236}">
                <a16:creationId xmlns:a16="http://schemas.microsoft.com/office/drawing/2014/main" id="{DE656DF8-4BF3-243C-69C6-7A9578D2EB00}"/>
              </a:ext>
            </a:extLst>
          </p:cNvPr>
          <p:cNvPicPr>
            <a:picLocks noChangeAspect="1"/>
          </p:cNvPicPr>
          <p:nvPr/>
        </p:nvPicPr>
        <p:blipFill>
          <a:blip r:embed="rId8"/>
          <a:stretch>
            <a:fillRect/>
          </a:stretch>
        </p:blipFill>
        <p:spPr>
          <a:xfrm>
            <a:off x="274059" y="4689343"/>
            <a:ext cx="6797629" cy="1539373"/>
          </a:xfrm>
          <a:prstGeom prst="rect">
            <a:avLst/>
          </a:prstGeom>
        </p:spPr>
      </p:pic>
      <p:sp>
        <p:nvSpPr>
          <p:cNvPr id="17" name="Ovale 16">
            <a:extLst>
              <a:ext uri="{FF2B5EF4-FFF2-40B4-BE49-F238E27FC236}">
                <a16:creationId xmlns:a16="http://schemas.microsoft.com/office/drawing/2014/main" id="{937830E2-D816-1BF1-624C-B68248CFC3D2}"/>
              </a:ext>
            </a:extLst>
          </p:cNvPr>
          <p:cNvSpPr/>
          <p:nvPr/>
        </p:nvSpPr>
        <p:spPr>
          <a:xfrm>
            <a:off x="1691680" y="4581129"/>
            <a:ext cx="3024336" cy="36004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2640102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15FAAB-063A-F2FB-1665-D577DAFD867F}"/>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A7166F6F-AB26-B906-2E5F-0943931EA73F}"/>
              </a:ext>
            </a:extLst>
          </p:cNvPr>
          <p:cNvGraphicFramePr/>
          <p:nvPr>
            <p:extLst>
              <p:ext uri="{D42A27DB-BD31-4B8C-83A1-F6EECF244321}">
                <p14:modId xmlns:p14="http://schemas.microsoft.com/office/powerpoint/2010/main" val="1412412365"/>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D4A4C66C-CF04-61C7-7B63-8A1BD532034E}"/>
              </a:ext>
            </a:extLst>
          </p:cNvPr>
          <p:cNvSpPr/>
          <p:nvPr/>
        </p:nvSpPr>
        <p:spPr>
          <a:xfrm>
            <a:off x="443765" y="122768"/>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4" name="Immagine 3">
            <a:extLst>
              <a:ext uri="{FF2B5EF4-FFF2-40B4-BE49-F238E27FC236}">
                <a16:creationId xmlns:a16="http://schemas.microsoft.com/office/drawing/2014/main" id="{C6546693-BA64-0954-9771-CFE967907695}"/>
              </a:ext>
            </a:extLst>
          </p:cNvPr>
          <p:cNvPicPr>
            <a:picLocks noChangeAspect="1"/>
          </p:cNvPicPr>
          <p:nvPr/>
        </p:nvPicPr>
        <p:blipFill>
          <a:blip r:embed="rId7"/>
          <a:stretch>
            <a:fillRect/>
          </a:stretch>
        </p:blipFill>
        <p:spPr>
          <a:xfrm>
            <a:off x="1979711" y="872388"/>
            <a:ext cx="4547137" cy="5868980"/>
          </a:xfrm>
          <a:prstGeom prst="rect">
            <a:avLst/>
          </a:prstGeom>
        </p:spPr>
      </p:pic>
    </p:spTree>
    <p:extLst>
      <p:ext uri="{BB962C8B-B14F-4D97-AF65-F5344CB8AC3E}">
        <p14:creationId xmlns:p14="http://schemas.microsoft.com/office/powerpoint/2010/main" val="3332721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78ECC-3B1C-4C79-45AD-C8320B7D0580}"/>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D5A302D9-DD55-49BC-9210-B1144E9BA95E}"/>
              </a:ext>
            </a:extLst>
          </p:cNvPr>
          <p:cNvGraphicFramePr/>
          <p:nvPr>
            <p:extLst>
              <p:ext uri="{D42A27DB-BD31-4B8C-83A1-F6EECF244321}">
                <p14:modId xmlns:p14="http://schemas.microsoft.com/office/powerpoint/2010/main" val="2085484854"/>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25370E46-5B5F-813C-64AD-326B9FBFBBF1}"/>
              </a:ext>
            </a:extLst>
          </p:cNvPr>
          <p:cNvSpPr/>
          <p:nvPr/>
        </p:nvSpPr>
        <p:spPr>
          <a:xfrm>
            <a:off x="443765" y="122768"/>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9" name="Immagine 8">
            <a:extLst>
              <a:ext uri="{FF2B5EF4-FFF2-40B4-BE49-F238E27FC236}">
                <a16:creationId xmlns:a16="http://schemas.microsoft.com/office/drawing/2014/main" id="{D5DC8DDA-C96E-348D-E568-5D4B6861435D}"/>
              </a:ext>
            </a:extLst>
          </p:cNvPr>
          <p:cNvPicPr>
            <a:picLocks noChangeAspect="1"/>
          </p:cNvPicPr>
          <p:nvPr/>
        </p:nvPicPr>
        <p:blipFill>
          <a:blip r:embed="rId7"/>
          <a:stretch>
            <a:fillRect/>
          </a:stretch>
        </p:blipFill>
        <p:spPr>
          <a:xfrm>
            <a:off x="251520" y="856770"/>
            <a:ext cx="4686706" cy="1104996"/>
          </a:xfrm>
          <a:prstGeom prst="rect">
            <a:avLst/>
          </a:prstGeom>
        </p:spPr>
      </p:pic>
      <p:sp>
        <p:nvSpPr>
          <p:cNvPr id="10" name="Ovale 9">
            <a:extLst>
              <a:ext uri="{FF2B5EF4-FFF2-40B4-BE49-F238E27FC236}">
                <a16:creationId xmlns:a16="http://schemas.microsoft.com/office/drawing/2014/main" id="{935B982B-24D8-D3FF-8D67-7DD061D8F8E3}"/>
              </a:ext>
            </a:extLst>
          </p:cNvPr>
          <p:cNvSpPr/>
          <p:nvPr/>
        </p:nvSpPr>
        <p:spPr>
          <a:xfrm>
            <a:off x="309202" y="1504842"/>
            <a:ext cx="375435" cy="2735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2" name="Immagine 11">
            <a:extLst>
              <a:ext uri="{FF2B5EF4-FFF2-40B4-BE49-F238E27FC236}">
                <a16:creationId xmlns:a16="http://schemas.microsoft.com/office/drawing/2014/main" id="{FAAD1C55-390B-7852-6B38-9D4551D79A19}"/>
              </a:ext>
            </a:extLst>
          </p:cNvPr>
          <p:cNvPicPr>
            <a:picLocks noChangeAspect="1"/>
          </p:cNvPicPr>
          <p:nvPr/>
        </p:nvPicPr>
        <p:blipFill>
          <a:blip r:embed="rId8"/>
          <a:stretch>
            <a:fillRect/>
          </a:stretch>
        </p:blipFill>
        <p:spPr>
          <a:xfrm>
            <a:off x="251520" y="2018720"/>
            <a:ext cx="4587638" cy="1646063"/>
          </a:xfrm>
          <a:prstGeom prst="rect">
            <a:avLst/>
          </a:prstGeom>
        </p:spPr>
      </p:pic>
      <p:sp>
        <p:nvSpPr>
          <p:cNvPr id="13" name="Ovale 12">
            <a:extLst>
              <a:ext uri="{FF2B5EF4-FFF2-40B4-BE49-F238E27FC236}">
                <a16:creationId xmlns:a16="http://schemas.microsoft.com/office/drawing/2014/main" id="{6FCEEC82-90BE-DCB3-01CB-7383FF96F8AD}"/>
              </a:ext>
            </a:extLst>
          </p:cNvPr>
          <p:cNvSpPr/>
          <p:nvPr/>
        </p:nvSpPr>
        <p:spPr>
          <a:xfrm>
            <a:off x="309202" y="2224922"/>
            <a:ext cx="375435" cy="3382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5" name="Immagine 14">
            <a:extLst>
              <a:ext uri="{FF2B5EF4-FFF2-40B4-BE49-F238E27FC236}">
                <a16:creationId xmlns:a16="http://schemas.microsoft.com/office/drawing/2014/main" id="{0C2AC74B-C4A1-F001-4C35-C09F82E2368C}"/>
              </a:ext>
            </a:extLst>
          </p:cNvPr>
          <p:cNvPicPr>
            <a:picLocks noChangeAspect="1"/>
          </p:cNvPicPr>
          <p:nvPr/>
        </p:nvPicPr>
        <p:blipFill>
          <a:blip r:embed="rId9"/>
          <a:stretch>
            <a:fillRect/>
          </a:stretch>
        </p:blipFill>
        <p:spPr>
          <a:xfrm>
            <a:off x="251520" y="3744729"/>
            <a:ext cx="4701947" cy="1204064"/>
          </a:xfrm>
          <a:prstGeom prst="rect">
            <a:avLst/>
          </a:prstGeom>
        </p:spPr>
      </p:pic>
      <p:sp>
        <p:nvSpPr>
          <p:cNvPr id="16" name="Ovale 15">
            <a:extLst>
              <a:ext uri="{FF2B5EF4-FFF2-40B4-BE49-F238E27FC236}">
                <a16:creationId xmlns:a16="http://schemas.microsoft.com/office/drawing/2014/main" id="{83B29BBE-A5D0-D86F-2A44-E623556FCEF8}"/>
              </a:ext>
            </a:extLst>
          </p:cNvPr>
          <p:cNvSpPr/>
          <p:nvPr/>
        </p:nvSpPr>
        <p:spPr>
          <a:xfrm>
            <a:off x="309202" y="4177015"/>
            <a:ext cx="375435" cy="3382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8" name="Immagine 17">
            <a:extLst>
              <a:ext uri="{FF2B5EF4-FFF2-40B4-BE49-F238E27FC236}">
                <a16:creationId xmlns:a16="http://schemas.microsoft.com/office/drawing/2014/main" id="{BB34186C-2B6F-792E-0375-9ACDFC2E603F}"/>
              </a:ext>
            </a:extLst>
          </p:cNvPr>
          <p:cNvPicPr>
            <a:picLocks noChangeAspect="1"/>
          </p:cNvPicPr>
          <p:nvPr/>
        </p:nvPicPr>
        <p:blipFill>
          <a:blip r:embed="rId10"/>
          <a:stretch>
            <a:fillRect/>
          </a:stretch>
        </p:blipFill>
        <p:spPr>
          <a:xfrm>
            <a:off x="251520" y="4987902"/>
            <a:ext cx="4534293" cy="1165961"/>
          </a:xfrm>
          <a:prstGeom prst="rect">
            <a:avLst/>
          </a:prstGeom>
        </p:spPr>
      </p:pic>
      <p:sp>
        <p:nvSpPr>
          <p:cNvPr id="19" name="Ovale 18">
            <a:extLst>
              <a:ext uri="{FF2B5EF4-FFF2-40B4-BE49-F238E27FC236}">
                <a16:creationId xmlns:a16="http://schemas.microsoft.com/office/drawing/2014/main" id="{DEFF47F0-9C62-1CEB-E5DF-C7CC6E72921C}"/>
              </a:ext>
            </a:extLst>
          </p:cNvPr>
          <p:cNvSpPr/>
          <p:nvPr/>
        </p:nvSpPr>
        <p:spPr>
          <a:xfrm>
            <a:off x="296044" y="5372374"/>
            <a:ext cx="375435" cy="3382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21" name="Immagine 20">
            <a:extLst>
              <a:ext uri="{FF2B5EF4-FFF2-40B4-BE49-F238E27FC236}">
                <a16:creationId xmlns:a16="http://schemas.microsoft.com/office/drawing/2014/main" id="{90E3B545-BF4F-485E-5894-119E53BD2D77}"/>
              </a:ext>
            </a:extLst>
          </p:cNvPr>
          <p:cNvPicPr>
            <a:picLocks noChangeAspect="1"/>
          </p:cNvPicPr>
          <p:nvPr/>
        </p:nvPicPr>
        <p:blipFill>
          <a:blip r:embed="rId11"/>
          <a:stretch>
            <a:fillRect/>
          </a:stretch>
        </p:blipFill>
        <p:spPr>
          <a:xfrm>
            <a:off x="4839158" y="856770"/>
            <a:ext cx="4747671" cy="1356478"/>
          </a:xfrm>
          <a:prstGeom prst="rect">
            <a:avLst/>
          </a:prstGeom>
        </p:spPr>
      </p:pic>
      <p:sp>
        <p:nvSpPr>
          <p:cNvPr id="22" name="Ovale 21">
            <a:extLst>
              <a:ext uri="{FF2B5EF4-FFF2-40B4-BE49-F238E27FC236}">
                <a16:creationId xmlns:a16="http://schemas.microsoft.com/office/drawing/2014/main" id="{BB5DDE59-2D18-587E-86D1-370ED7FC5055}"/>
              </a:ext>
            </a:extLst>
          </p:cNvPr>
          <p:cNvSpPr/>
          <p:nvPr/>
        </p:nvSpPr>
        <p:spPr>
          <a:xfrm>
            <a:off x="4896840" y="1623506"/>
            <a:ext cx="375435" cy="3382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24" name="Immagine 23">
            <a:extLst>
              <a:ext uri="{FF2B5EF4-FFF2-40B4-BE49-F238E27FC236}">
                <a16:creationId xmlns:a16="http://schemas.microsoft.com/office/drawing/2014/main" id="{3BD20C2F-4251-DC9A-070F-C5801E34F733}"/>
              </a:ext>
            </a:extLst>
          </p:cNvPr>
          <p:cNvPicPr>
            <a:picLocks noChangeAspect="1"/>
          </p:cNvPicPr>
          <p:nvPr/>
        </p:nvPicPr>
        <p:blipFill>
          <a:blip r:embed="rId12"/>
          <a:stretch>
            <a:fillRect/>
          </a:stretch>
        </p:blipFill>
        <p:spPr>
          <a:xfrm>
            <a:off x="4895513" y="2134016"/>
            <a:ext cx="4740051" cy="1958510"/>
          </a:xfrm>
          <a:prstGeom prst="rect">
            <a:avLst/>
          </a:prstGeom>
        </p:spPr>
      </p:pic>
      <p:pic>
        <p:nvPicPr>
          <p:cNvPr id="26" name="Immagine 25">
            <a:extLst>
              <a:ext uri="{FF2B5EF4-FFF2-40B4-BE49-F238E27FC236}">
                <a16:creationId xmlns:a16="http://schemas.microsoft.com/office/drawing/2014/main" id="{4C54C365-9188-3019-6752-D379C1EDFDFD}"/>
              </a:ext>
            </a:extLst>
          </p:cNvPr>
          <p:cNvPicPr>
            <a:picLocks noChangeAspect="1"/>
          </p:cNvPicPr>
          <p:nvPr/>
        </p:nvPicPr>
        <p:blipFill>
          <a:blip r:embed="rId13"/>
          <a:stretch>
            <a:fillRect/>
          </a:stretch>
        </p:blipFill>
        <p:spPr>
          <a:xfrm>
            <a:off x="4938226" y="4103734"/>
            <a:ext cx="4595258" cy="1798476"/>
          </a:xfrm>
          <a:prstGeom prst="rect">
            <a:avLst/>
          </a:prstGeom>
        </p:spPr>
      </p:pic>
      <p:sp>
        <p:nvSpPr>
          <p:cNvPr id="27" name="Ovale 26">
            <a:extLst>
              <a:ext uri="{FF2B5EF4-FFF2-40B4-BE49-F238E27FC236}">
                <a16:creationId xmlns:a16="http://schemas.microsoft.com/office/drawing/2014/main" id="{1251E4EC-D108-4180-B23B-1C9CE33CD51A}"/>
              </a:ext>
            </a:extLst>
          </p:cNvPr>
          <p:cNvSpPr/>
          <p:nvPr/>
        </p:nvSpPr>
        <p:spPr>
          <a:xfrm>
            <a:off x="4953467" y="3689203"/>
            <a:ext cx="375435" cy="3382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8" name="Ovale 27">
            <a:extLst>
              <a:ext uri="{FF2B5EF4-FFF2-40B4-BE49-F238E27FC236}">
                <a16:creationId xmlns:a16="http://schemas.microsoft.com/office/drawing/2014/main" id="{640A7EC9-4B89-A6C4-BBEF-7E1873E2F147}"/>
              </a:ext>
            </a:extLst>
          </p:cNvPr>
          <p:cNvSpPr/>
          <p:nvPr/>
        </p:nvSpPr>
        <p:spPr>
          <a:xfrm>
            <a:off x="5084557" y="4700479"/>
            <a:ext cx="375435" cy="3382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30" name="Immagine 29">
            <a:extLst>
              <a:ext uri="{FF2B5EF4-FFF2-40B4-BE49-F238E27FC236}">
                <a16:creationId xmlns:a16="http://schemas.microsoft.com/office/drawing/2014/main" id="{1ED29F3C-7A26-77B6-C6B3-068DB25C7E4A}"/>
              </a:ext>
            </a:extLst>
          </p:cNvPr>
          <p:cNvPicPr>
            <a:picLocks noChangeAspect="1"/>
          </p:cNvPicPr>
          <p:nvPr/>
        </p:nvPicPr>
        <p:blipFill>
          <a:blip r:embed="rId14"/>
          <a:stretch>
            <a:fillRect/>
          </a:stretch>
        </p:blipFill>
        <p:spPr>
          <a:xfrm>
            <a:off x="4953467" y="5369772"/>
            <a:ext cx="3511803" cy="1405869"/>
          </a:xfrm>
          <a:prstGeom prst="rect">
            <a:avLst/>
          </a:prstGeom>
        </p:spPr>
      </p:pic>
      <p:sp>
        <p:nvSpPr>
          <p:cNvPr id="31" name="Ovale 30">
            <a:extLst>
              <a:ext uri="{FF2B5EF4-FFF2-40B4-BE49-F238E27FC236}">
                <a16:creationId xmlns:a16="http://schemas.microsoft.com/office/drawing/2014/main" id="{74073BA0-CF0B-04B8-85B2-4042F61FB49D}"/>
              </a:ext>
            </a:extLst>
          </p:cNvPr>
          <p:cNvSpPr/>
          <p:nvPr/>
        </p:nvSpPr>
        <p:spPr>
          <a:xfrm>
            <a:off x="5019095" y="5541504"/>
            <a:ext cx="375435" cy="3382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1616468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10" presetClass="entr" presetSubtype="0" fill="hold" nodeType="with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fade">
                                      <p:cBhvr>
                                        <p:cTn id="75" dur="500"/>
                                        <p:tgtEl>
                                          <p:spTgt spid="28"/>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fade">
                                      <p:cBhvr>
                                        <p:cTn id="80" dur="500"/>
                                        <p:tgtEl>
                                          <p:spTgt spid="30"/>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3" grpId="0" animBg="1"/>
      <p:bldP spid="16" grpId="0" animBg="1"/>
      <p:bldP spid="19" grpId="0" animBg="1"/>
      <p:bldP spid="22" grpId="0" animBg="1"/>
      <p:bldP spid="27" grpId="0" animBg="1"/>
      <p:bldP spid="28" grpId="0" animBg="1"/>
      <p:bldP spid="3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E44ADB-B76B-AA86-43A0-EBC50EDCF8D5}"/>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A152C5E0-263B-DB23-9902-578DA5B8F748}"/>
              </a:ext>
            </a:extLst>
          </p:cNvPr>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A62A21F9-2111-BFDA-9381-0A18D4218AFE}"/>
              </a:ext>
            </a:extLst>
          </p:cNvPr>
          <p:cNvSpPr/>
          <p:nvPr/>
        </p:nvSpPr>
        <p:spPr>
          <a:xfrm>
            <a:off x="539552" y="276712"/>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a:extLst>
              <a:ext uri="{FF2B5EF4-FFF2-40B4-BE49-F238E27FC236}">
                <a16:creationId xmlns:a16="http://schemas.microsoft.com/office/drawing/2014/main" id="{819142E0-E244-0907-14D7-17BBFEE53F4C}"/>
              </a:ext>
            </a:extLst>
          </p:cNvPr>
          <p:cNvPicPr>
            <a:picLocks noChangeAspect="1"/>
          </p:cNvPicPr>
          <p:nvPr/>
        </p:nvPicPr>
        <p:blipFill>
          <a:blip r:embed="rId7"/>
          <a:stretch>
            <a:fillRect/>
          </a:stretch>
        </p:blipFill>
        <p:spPr>
          <a:xfrm>
            <a:off x="669242" y="1124744"/>
            <a:ext cx="7696867" cy="2484335"/>
          </a:xfrm>
          <a:prstGeom prst="rect">
            <a:avLst/>
          </a:prstGeom>
        </p:spPr>
      </p:pic>
      <p:sp>
        <p:nvSpPr>
          <p:cNvPr id="6" name="Ovale 5">
            <a:extLst>
              <a:ext uri="{FF2B5EF4-FFF2-40B4-BE49-F238E27FC236}">
                <a16:creationId xmlns:a16="http://schemas.microsoft.com/office/drawing/2014/main" id="{E8484B26-DC15-9DD1-2BAA-F61757F1B4F7}"/>
              </a:ext>
            </a:extLst>
          </p:cNvPr>
          <p:cNvSpPr/>
          <p:nvPr/>
        </p:nvSpPr>
        <p:spPr>
          <a:xfrm>
            <a:off x="1979712" y="989269"/>
            <a:ext cx="1656184" cy="3892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e 6">
            <a:extLst>
              <a:ext uri="{FF2B5EF4-FFF2-40B4-BE49-F238E27FC236}">
                <a16:creationId xmlns:a16="http://schemas.microsoft.com/office/drawing/2014/main" id="{7737736D-405B-066D-E045-39932C20A6D6}"/>
              </a:ext>
            </a:extLst>
          </p:cNvPr>
          <p:cNvSpPr/>
          <p:nvPr/>
        </p:nvSpPr>
        <p:spPr>
          <a:xfrm>
            <a:off x="2051720" y="2306628"/>
            <a:ext cx="1656184" cy="3892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a:extLst>
              <a:ext uri="{FF2B5EF4-FFF2-40B4-BE49-F238E27FC236}">
                <a16:creationId xmlns:a16="http://schemas.microsoft.com/office/drawing/2014/main" id="{99FCF3F6-7CC2-7631-731A-89E1EE930AB4}"/>
              </a:ext>
            </a:extLst>
          </p:cNvPr>
          <p:cNvPicPr>
            <a:picLocks noChangeAspect="1"/>
          </p:cNvPicPr>
          <p:nvPr/>
        </p:nvPicPr>
        <p:blipFill>
          <a:blip r:embed="rId8"/>
          <a:stretch>
            <a:fillRect/>
          </a:stretch>
        </p:blipFill>
        <p:spPr>
          <a:xfrm>
            <a:off x="807394" y="456942"/>
            <a:ext cx="7529212" cy="5944115"/>
          </a:xfrm>
          <a:prstGeom prst="rect">
            <a:avLst/>
          </a:prstGeom>
        </p:spPr>
      </p:pic>
      <p:sp>
        <p:nvSpPr>
          <p:cNvPr id="12" name="Ovale 11">
            <a:extLst>
              <a:ext uri="{FF2B5EF4-FFF2-40B4-BE49-F238E27FC236}">
                <a16:creationId xmlns:a16="http://schemas.microsoft.com/office/drawing/2014/main" id="{C3ECCF6F-C992-9D0D-4A3E-ACFC605118A2}"/>
              </a:ext>
            </a:extLst>
          </p:cNvPr>
          <p:cNvSpPr/>
          <p:nvPr/>
        </p:nvSpPr>
        <p:spPr>
          <a:xfrm>
            <a:off x="2119137" y="495191"/>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Ovale 12">
            <a:extLst>
              <a:ext uri="{FF2B5EF4-FFF2-40B4-BE49-F238E27FC236}">
                <a16:creationId xmlns:a16="http://schemas.microsoft.com/office/drawing/2014/main" id="{A572B066-948A-6114-9710-C879731F155E}"/>
              </a:ext>
            </a:extLst>
          </p:cNvPr>
          <p:cNvSpPr/>
          <p:nvPr/>
        </p:nvSpPr>
        <p:spPr>
          <a:xfrm>
            <a:off x="2096234" y="3606870"/>
            <a:ext cx="1467653" cy="5416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3F9C7830-3BB4-40D7-BD22-7EB34A22B823}"/>
              </a:ext>
            </a:extLst>
          </p:cNvPr>
          <p:cNvSpPr/>
          <p:nvPr/>
        </p:nvSpPr>
        <p:spPr>
          <a:xfrm>
            <a:off x="644344" y="900058"/>
            <a:ext cx="739190" cy="3178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Ovale 16">
            <a:extLst>
              <a:ext uri="{FF2B5EF4-FFF2-40B4-BE49-F238E27FC236}">
                <a16:creationId xmlns:a16="http://schemas.microsoft.com/office/drawing/2014/main" id="{9137B574-549A-052B-985F-82A438746BB7}"/>
              </a:ext>
            </a:extLst>
          </p:cNvPr>
          <p:cNvSpPr/>
          <p:nvPr/>
        </p:nvSpPr>
        <p:spPr>
          <a:xfrm>
            <a:off x="669242" y="2253271"/>
            <a:ext cx="432048" cy="3178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Ovale 17">
            <a:extLst>
              <a:ext uri="{FF2B5EF4-FFF2-40B4-BE49-F238E27FC236}">
                <a16:creationId xmlns:a16="http://schemas.microsoft.com/office/drawing/2014/main" id="{065FC998-B364-7BD0-2969-7FA97769EF96}"/>
              </a:ext>
            </a:extLst>
          </p:cNvPr>
          <p:cNvSpPr/>
          <p:nvPr/>
        </p:nvSpPr>
        <p:spPr>
          <a:xfrm>
            <a:off x="910122" y="3893995"/>
            <a:ext cx="458664" cy="3178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Ovale 18">
            <a:extLst>
              <a:ext uri="{FF2B5EF4-FFF2-40B4-BE49-F238E27FC236}">
                <a16:creationId xmlns:a16="http://schemas.microsoft.com/office/drawing/2014/main" id="{30012EE5-3A6E-7C30-7883-E35EB077A9A2}"/>
              </a:ext>
            </a:extLst>
          </p:cNvPr>
          <p:cNvSpPr/>
          <p:nvPr/>
        </p:nvSpPr>
        <p:spPr>
          <a:xfrm>
            <a:off x="910122" y="4829724"/>
            <a:ext cx="565534" cy="3178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Ovale 20">
            <a:extLst>
              <a:ext uri="{FF2B5EF4-FFF2-40B4-BE49-F238E27FC236}">
                <a16:creationId xmlns:a16="http://schemas.microsoft.com/office/drawing/2014/main" id="{17F160DA-0887-B46B-84CF-720EA1389A56}"/>
              </a:ext>
            </a:extLst>
          </p:cNvPr>
          <p:cNvSpPr/>
          <p:nvPr/>
        </p:nvSpPr>
        <p:spPr>
          <a:xfrm>
            <a:off x="1240522" y="1482753"/>
            <a:ext cx="451158" cy="77051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3" name="Immagine 22">
            <a:extLst>
              <a:ext uri="{FF2B5EF4-FFF2-40B4-BE49-F238E27FC236}">
                <a16:creationId xmlns:a16="http://schemas.microsoft.com/office/drawing/2014/main" id="{50469C56-64D5-9885-5784-5298508AB783}"/>
              </a:ext>
            </a:extLst>
          </p:cNvPr>
          <p:cNvPicPr>
            <a:picLocks noChangeAspect="1"/>
          </p:cNvPicPr>
          <p:nvPr/>
        </p:nvPicPr>
        <p:blipFill>
          <a:blip r:embed="rId9"/>
          <a:stretch>
            <a:fillRect/>
          </a:stretch>
        </p:blipFill>
        <p:spPr>
          <a:xfrm>
            <a:off x="697894" y="532852"/>
            <a:ext cx="8116003" cy="6325148"/>
          </a:xfrm>
          <a:prstGeom prst="rect">
            <a:avLst/>
          </a:prstGeom>
        </p:spPr>
      </p:pic>
      <p:sp>
        <p:nvSpPr>
          <p:cNvPr id="24" name="Ovale 23">
            <a:extLst>
              <a:ext uri="{FF2B5EF4-FFF2-40B4-BE49-F238E27FC236}">
                <a16:creationId xmlns:a16="http://schemas.microsoft.com/office/drawing/2014/main" id="{7D532720-38E4-3BD0-FB66-493129D752C2}"/>
              </a:ext>
            </a:extLst>
          </p:cNvPr>
          <p:cNvSpPr/>
          <p:nvPr/>
        </p:nvSpPr>
        <p:spPr>
          <a:xfrm>
            <a:off x="2126286" y="761542"/>
            <a:ext cx="1444750" cy="45898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Ovale 25">
            <a:extLst>
              <a:ext uri="{FF2B5EF4-FFF2-40B4-BE49-F238E27FC236}">
                <a16:creationId xmlns:a16="http://schemas.microsoft.com/office/drawing/2014/main" id="{689CE0CB-B637-496E-3447-ED92D5D9A4C8}"/>
              </a:ext>
            </a:extLst>
          </p:cNvPr>
          <p:cNvSpPr/>
          <p:nvPr/>
        </p:nvSpPr>
        <p:spPr>
          <a:xfrm>
            <a:off x="2172686" y="4147538"/>
            <a:ext cx="1823249" cy="45898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CasellaDiTesto 29">
            <a:extLst>
              <a:ext uri="{FF2B5EF4-FFF2-40B4-BE49-F238E27FC236}">
                <a16:creationId xmlns:a16="http://schemas.microsoft.com/office/drawing/2014/main" id="{1D13CF5D-6548-B52B-A2B3-842DDF23C62F}"/>
              </a:ext>
            </a:extLst>
          </p:cNvPr>
          <p:cNvSpPr txBox="1"/>
          <p:nvPr/>
        </p:nvSpPr>
        <p:spPr>
          <a:xfrm>
            <a:off x="2286000" y="2449197"/>
            <a:ext cx="4572000" cy="2031325"/>
          </a:xfrm>
          <a:prstGeom prst="rect">
            <a:avLst/>
          </a:prstGeom>
          <a:solidFill>
            <a:schemeClr val="accent1"/>
          </a:solidFill>
        </p:spPr>
        <p:txBody>
          <a:bodyPr wrap="square">
            <a:spAutoFit/>
          </a:bodyPr>
          <a:lstStyle/>
          <a:p>
            <a:pPr algn="l">
              <a:buNone/>
            </a:pPr>
            <a:r>
              <a:rPr lang="en-US" b="0" i="0" u="sng" dirty="0">
                <a:solidFill>
                  <a:schemeClr val="bg1"/>
                </a:solidFill>
                <a:effectLst/>
                <a:latin typeface="Udemy Sans"/>
              </a:rPr>
              <a:t>To properly communicate on the Internet.</a:t>
            </a:r>
          </a:p>
          <a:p>
            <a:pPr algn="l">
              <a:buNone/>
            </a:pPr>
            <a:r>
              <a:rPr lang="en-US" b="0" i="0" u="sng" dirty="0">
                <a:solidFill>
                  <a:schemeClr val="bg1"/>
                </a:solidFill>
                <a:effectLst/>
                <a:latin typeface="Udemy Sans"/>
              </a:rPr>
              <a:t>Your system also needs a default gateway, and the DNS server I have configured can display neither the default gateway nor the DNS server.</a:t>
            </a:r>
          </a:p>
          <a:p>
            <a:pPr algn="l"/>
            <a:r>
              <a:rPr lang="en-US" b="0" i="0" u="sng" dirty="0">
                <a:solidFill>
                  <a:schemeClr val="bg1"/>
                </a:solidFill>
                <a:effectLst/>
                <a:latin typeface="Udemy Sans"/>
              </a:rPr>
              <a:t>But there's the </a:t>
            </a:r>
            <a:r>
              <a:rPr lang="en-US" b="1" i="0" u="sng" dirty="0">
                <a:solidFill>
                  <a:schemeClr val="bg1"/>
                </a:solidFill>
                <a:effectLst/>
                <a:latin typeface="Udemy Sans"/>
              </a:rPr>
              <a:t>route</a:t>
            </a:r>
            <a:r>
              <a:rPr lang="en-US" b="0" i="0" u="sng" dirty="0">
                <a:solidFill>
                  <a:schemeClr val="bg1"/>
                </a:solidFill>
                <a:effectLst/>
                <a:latin typeface="Udemy Sans"/>
              </a:rPr>
              <a:t> command from the same package called Net Tools.</a:t>
            </a:r>
          </a:p>
        </p:txBody>
      </p:sp>
      <p:pic>
        <p:nvPicPr>
          <p:cNvPr id="35" name="Immagine 34">
            <a:extLst>
              <a:ext uri="{FF2B5EF4-FFF2-40B4-BE49-F238E27FC236}">
                <a16:creationId xmlns:a16="http://schemas.microsoft.com/office/drawing/2014/main" id="{8C2FE126-8117-9EDA-935E-7E4D22D510CC}"/>
              </a:ext>
            </a:extLst>
          </p:cNvPr>
          <p:cNvPicPr>
            <a:picLocks noChangeAspect="1"/>
          </p:cNvPicPr>
          <p:nvPr/>
        </p:nvPicPr>
        <p:blipFill>
          <a:blip r:embed="rId10"/>
          <a:stretch>
            <a:fillRect/>
          </a:stretch>
        </p:blipFill>
        <p:spPr>
          <a:xfrm>
            <a:off x="1536612" y="346067"/>
            <a:ext cx="6682418" cy="6283572"/>
          </a:xfrm>
          <a:prstGeom prst="rect">
            <a:avLst/>
          </a:prstGeom>
        </p:spPr>
      </p:pic>
      <p:sp>
        <p:nvSpPr>
          <p:cNvPr id="36" name="Ovale 35">
            <a:extLst>
              <a:ext uri="{FF2B5EF4-FFF2-40B4-BE49-F238E27FC236}">
                <a16:creationId xmlns:a16="http://schemas.microsoft.com/office/drawing/2014/main" id="{BB1E998E-DC78-57B5-DB52-C540FFE23250}"/>
              </a:ext>
            </a:extLst>
          </p:cNvPr>
          <p:cNvSpPr/>
          <p:nvPr/>
        </p:nvSpPr>
        <p:spPr>
          <a:xfrm>
            <a:off x="2848355" y="585265"/>
            <a:ext cx="1080120" cy="3892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8" name="Ovale 37">
            <a:extLst>
              <a:ext uri="{FF2B5EF4-FFF2-40B4-BE49-F238E27FC236}">
                <a16:creationId xmlns:a16="http://schemas.microsoft.com/office/drawing/2014/main" id="{1FC7E7B9-F6FA-22A3-BD8C-360585706A47}"/>
              </a:ext>
            </a:extLst>
          </p:cNvPr>
          <p:cNvSpPr/>
          <p:nvPr/>
        </p:nvSpPr>
        <p:spPr>
          <a:xfrm>
            <a:off x="2845611" y="3655598"/>
            <a:ext cx="1447493" cy="3892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9" name="Ovale 38">
            <a:extLst>
              <a:ext uri="{FF2B5EF4-FFF2-40B4-BE49-F238E27FC236}">
                <a16:creationId xmlns:a16="http://schemas.microsoft.com/office/drawing/2014/main" id="{C9DAE4CF-72CB-5396-A569-88DFF3DB5683}"/>
              </a:ext>
            </a:extLst>
          </p:cNvPr>
          <p:cNvSpPr/>
          <p:nvPr/>
        </p:nvSpPr>
        <p:spPr>
          <a:xfrm>
            <a:off x="4877821" y="1112418"/>
            <a:ext cx="308002" cy="28332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1" name="CasellaDiTesto 40">
            <a:extLst>
              <a:ext uri="{FF2B5EF4-FFF2-40B4-BE49-F238E27FC236}">
                <a16:creationId xmlns:a16="http://schemas.microsoft.com/office/drawing/2014/main" id="{AA1F160F-F00B-299C-FB16-F7533C844A87}"/>
              </a:ext>
            </a:extLst>
          </p:cNvPr>
          <p:cNvSpPr txBox="1"/>
          <p:nvPr/>
        </p:nvSpPr>
        <p:spPr>
          <a:xfrm>
            <a:off x="2286000" y="2198638"/>
            <a:ext cx="4572000" cy="3693319"/>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Let's move to DNS on the latest versions of Ubuntu.</a:t>
            </a:r>
          </a:p>
          <a:p>
            <a:pPr algn="l">
              <a:buNone/>
            </a:pPr>
            <a:r>
              <a:rPr lang="en-US" b="0" i="0" dirty="0">
                <a:solidFill>
                  <a:schemeClr val="bg1"/>
                </a:solidFill>
                <a:effectLst/>
                <a:latin typeface="Udemy Sans"/>
              </a:rPr>
              <a:t>The DNS is under the control of </a:t>
            </a:r>
            <a:r>
              <a:rPr lang="en-US" b="0" i="0" dirty="0" err="1">
                <a:solidFill>
                  <a:schemeClr val="bg1"/>
                </a:solidFill>
                <a:effectLst/>
                <a:latin typeface="Udemy Sans"/>
              </a:rPr>
              <a:t>systemd</a:t>
            </a:r>
            <a:r>
              <a:rPr lang="en-US" b="0" i="0" dirty="0">
                <a:solidFill>
                  <a:schemeClr val="bg1"/>
                </a:solidFill>
                <a:effectLst/>
                <a:latin typeface="Udemy Sans"/>
              </a:rPr>
              <a:t> resolve daemon.</a:t>
            </a:r>
          </a:p>
          <a:p>
            <a:pPr algn="l">
              <a:buNone/>
            </a:pPr>
            <a:r>
              <a:rPr lang="en-US" b="0" i="0" dirty="0">
                <a:solidFill>
                  <a:schemeClr val="bg1"/>
                </a:solidFill>
                <a:effectLst/>
                <a:latin typeface="Udemy Sans"/>
              </a:rPr>
              <a:t>This is a service that provides DNS name resolution to local services and applications and it can be configured with </a:t>
            </a:r>
            <a:r>
              <a:rPr lang="en-US" b="0" i="0" dirty="0" err="1">
                <a:solidFill>
                  <a:schemeClr val="bg1"/>
                </a:solidFill>
                <a:effectLst/>
                <a:latin typeface="Udemy Sans"/>
              </a:rPr>
              <a:t>netplan</a:t>
            </a:r>
            <a:r>
              <a:rPr lang="en-US" b="0" i="0" dirty="0">
                <a:solidFill>
                  <a:schemeClr val="bg1"/>
                </a:solidFill>
                <a:effectLst/>
                <a:latin typeface="Udemy Sans"/>
              </a:rPr>
              <a:t>.</a:t>
            </a:r>
          </a:p>
          <a:p>
            <a:r>
              <a:rPr lang="en-US" dirty="0" err="1">
                <a:solidFill>
                  <a:schemeClr val="bg1"/>
                </a:solidFill>
              </a:rPr>
              <a:t>Netplan</a:t>
            </a:r>
            <a:r>
              <a:rPr lang="en-US" dirty="0">
                <a:solidFill>
                  <a:schemeClr val="bg1"/>
                </a:solidFill>
              </a:rPr>
              <a:t> is the default network management tool on ubuntu will talk about </a:t>
            </a:r>
            <a:r>
              <a:rPr lang="en-US" dirty="0" err="1">
                <a:solidFill>
                  <a:schemeClr val="bg1"/>
                </a:solidFill>
              </a:rPr>
              <a:t>netplan</a:t>
            </a:r>
            <a:r>
              <a:rPr lang="en-US" dirty="0">
                <a:solidFill>
                  <a:schemeClr val="bg1"/>
                </a:solidFill>
              </a:rPr>
              <a:t> and how to statically configure</a:t>
            </a:r>
          </a:p>
          <a:p>
            <a:r>
              <a:rPr lang="en-US" dirty="0">
                <a:solidFill>
                  <a:schemeClr val="bg1"/>
                </a:solidFill>
              </a:rPr>
              <a:t>a network interface, including DNS name servers</a:t>
            </a:r>
          </a:p>
          <a:p>
            <a:pPr algn="l">
              <a:buNone/>
            </a:pPr>
            <a:endParaRPr lang="en-US" b="0" i="0" dirty="0">
              <a:solidFill>
                <a:schemeClr val="bg1"/>
              </a:solidFill>
              <a:effectLst/>
              <a:latin typeface="Udemy Sans"/>
            </a:endParaRPr>
          </a:p>
        </p:txBody>
      </p:sp>
      <p:pic>
        <p:nvPicPr>
          <p:cNvPr id="45" name="Immagine 44">
            <a:extLst>
              <a:ext uri="{FF2B5EF4-FFF2-40B4-BE49-F238E27FC236}">
                <a16:creationId xmlns:a16="http://schemas.microsoft.com/office/drawing/2014/main" id="{FE0388DF-E4C1-438F-4B7E-F29106B9C8E1}"/>
              </a:ext>
            </a:extLst>
          </p:cNvPr>
          <p:cNvPicPr>
            <a:picLocks noChangeAspect="1"/>
          </p:cNvPicPr>
          <p:nvPr/>
        </p:nvPicPr>
        <p:blipFill>
          <a:blip r:embed="rId11"/>
          <a:stretch>
            <a:fillRect/>
          </a:stretch>
        </p:blipFill>
        <p:spPr>
          <a:xfrm>
            <a:off x="1100789" y="1649576"/>
            <a:ext cx="6942422" cy="3558848"/>
          </a:xfrm>
          <a:prstGeom prst="rect">
            <a:avLst/>
          </a:prstGeom>
        </p:spPr>
      </p:pic>
      <p:sp>
        <p:nvSpPr>
          <p:cNvPr id="46" name="Ovale 45">
            <a:extLst>
              <a:ext uri="{FF2B5EF4-FFF2-40B4-BE49-F238E27FC236}">
                <a16:creationId xmlns:a16="http://schemas.microsoft.com/office/drawing/2014/main" id="{7C894266-B695-A977-6E5B-878ACABA22E9}"/>
              </a:ext>
            </a:extLst>
          </p:cNvPr>
          <p:cNvSpPr/>
          <p:nvPr/>
        </p:nvSpPr>
        <p:spPr>
          <a:xfrm>
            <a:off x="2659606" y="1938415"/>
            <a:ext cx="1642617" cy="3892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81756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fade">
                                      <p:cBhvr>
                                        <p:cTn id="77" dur="500"/>
                                        <p:tgtEl>
                                          <p:spTgt spid="26"/>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35"/>
                                        </p:tgtEl>
                                        <p:attrNameLst>
                                          <p:attrName>style.visibility</p:attrName>
                                        </p:attrNameLst>
                                      </p:cBhvr>
                                      <p:to>
                                        <p:strVal val="visible"/>
                                      </p:to>
                                    </p:set>
                                    <p:animEffect transition="in" filter="fade">
                                      <p:cBhvr>
                                        <p:cTn id="87" dur="500"/>
                                        <p:tgtEl>
                                          <p:spTgt spid="35"/>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36"/>
                                        </p:tgtEl>
                                        <p:attrNameLst>
                                          <p:attrName>style.visibility</p:attrName>
                                        </p:attrNameLst>
                                      </p:cBhvr>
                                      <p:to>
                                        <p:strVal val="visible"/>
                                      </p:to>
                                    </p:set>
                                    <p:animEffect transition="in" filter="fade">
                                      <p:cBhvr>
                                        <p:cTn id="92" dur="500"/>
                                        <p:tgtEl>
                                          <p:spTgt spid="36"/>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8"/>
                                        </p:tgtEl>
                                        <p:attrNameLst>
                                          <p:attrName>style.visibility</p:attrName>
                                        </p:attrNameLst>
                                      </p:cBhvr>
                                      <p:to>
                                        <p:strVal val="visible"/>
                                      </p:to>
                                    </p:set>
                                    <p:animEffect transition="in" filter="fade">
                                      <p:cBhvr>
                                        <p:cTn id="97" dur="500"/>
                                        <p:tgtEl>
                                          <p:spTgt spid="38"/>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39"/>
                                        </p:tgtEl>
                                        <p:attrNameLst>
                                          <p:attrName>style.visibility</p:attrName>
                                        </p:attrNameLst>
                                      </p:cBhvr>
                                      <p:to>
                                        <p:strVal val="visible"/>
                                      </p:to>
                                    </p:set>
                                    <p:animEffect transition="in" filter="fade">
                                      <p:cBhvr>
                                        <p:cTn id="102" dur="500"/>
                                        <p:tgtEl>
                                          <p:spTgt spid="39"/>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41"/>
                                        </p:tgtEl>
                                        <p:attrNameLst>
                                          <p:attrName>style.visibility</p:attrName>
                                        </p:attrNameLst>
                                      </p:cBhvr>
                                      <p:to>
                                        <p:strVal val="visible"/>
                                      </p:to>
                                    </p:set>
                                    <p:animEffect transition="in" filter="fade">
                                      <p:cBhvr>
                                        <p:cTn id="107" dur="500"/>
                                        <p:tgtEl>
                                          <p:spTgt spid="41"/>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45"/>
                                        </p:tgtEl>
                                        <p:attrNameLst>
                                          <p:attrName>style.visibility</p:attrName>
                                        </p:attrNameLst>
                                      </p:cBhvr>
                                      <p:to>
                                        <p:strVal val="visible"/>
                                      </p:to>
                                    </p:set>
                                    <p:animEffect transition="in" filter="fade">
                                      <p:cBhvr>
                                        <p:cTn id="112" dur="500"/>
                                        <p:tgtEl>
                                          <p:spTgt spid="45"/>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46"/>
                                        </p:tgtEl>
                                        <p:attrNameLst>
                                          <p:attrName>style.visibility</p:attrName>
                                        </p:attrNameLst>
                                      </p:cBhvr>
                                      <p:to>
                                        <p:strVal val="visible"/>
                                      </p:to>
                                    </p:set>
                                    <p:animEffect transition="in" filter="fade">
                                      <p:cBhvr>
                                        <p:cTn id="11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7" grpId="0" animBg="1"/>
      <p:bldP spid="12" grpId="0" animBg="1"/>
      <p:bldP spid="13" grpId="0" animBg="1"/>
      <p:bldP spid="14" grpId="0" animBg="1"/>
      <p:bldP spid="17" grpId="0" animBg="1"/>
      <p:bldP spid="18" grpId="0" animBg="1"/>
      <p:bldP spid="19" grpId="0" animBg="1"/>
      <p:bldP spid="21" grpId="0" animBg="1"/>
      <p:bldP spid="24" grpId="0" animBg="1"/>
      <p:bldP spid="26" grpId="0" animBg="1"/>
      <p:bldP spid="30" grpId="0" animBg="1"/>
      <p:bldP spid="36" grpId="0" animBg="1"/>
      <p:bldP spid="38" grpId="0" animBg="1"/>
      <p:bldP spid="39" grpId="0" animBg="1"/>
      <p:bldP spid="41" grpId="0" animBg="1"/>
      <p:bldP spid="4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EE328-E791-5A9A-653E-7AC8F87D5E90}"/>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B86E4537-8659-2D07-8DBA-7673C4A4F7C1}"/>
              </a:ext>
            </a:extLst>
          </p:cNvPr>
          <p:cNvGraphicFramePr/>
          <p:nvPr>
            <p:extLst>
              <p:ext uri="{D42A27DB-BD31-4B8C-83A1-F6EECF244321}">
                <p14:modId xmlns:p14="http://schemas.microsoft.com/office/powerpoint/2010/main" val="951932573"/>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D311D1BE-DA00-80D4-262A-2166AF6E5A5B}"/>
              </a:ext>
            </a:extLst>
          </p:cNvPr>
          <p:cNvSpPr/>
          <p:nvPr/>
        </p:nvSpPr>
        <p:spPr>
          <a:xfrm>
            <a:off x="539552" y="276712"/>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A1D61B96-473F-5AE9-34CF-9754EE0949CB}"/>
              </a:ext>
            </a:extLst>
          </p:cNvPr>
          <p:cNvSpPr txBox="1"/>
          <p:nvPr/>
        </p:nvSpPr>
        <p:spPr>
          <a:xfrm>
            <a:off x="2021581" y="936345"/>
            <a:ext cx="4572000" cy="1200329"/>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When configuring network interfaces using </a:t>
            </a:r>
            <a:r>
              <a:rPr lang="en-US" b="0" i="0" dirty="0" err="1">
                <a:solidFill>
                  <a:schemeClr val="bg1"/>
                </a:solidFill>
                <a:effectLst/>
                <a:latin typeface="Udemy Sans"/>
              </a:rPr>
              <a:t>ip</a:t>
            </a:r>
            <a:endParaRPr lang="en-US" b="0" i="0" dirty="0">
              <a:solidFill>
                <a:schemeClr val="bg1"/>
              </a:solidFill>
              <a:effectLst/>
              <a:latin typeface="Udemy Sans"/>
            </a:endParaRPr>
          </a:p>
          <a:p>
            <a:pPr algn="l">
              <a:buNone/>
            </a:pPr>
            <a:r>
              <a:rPr lang="en-US" b="0" i="0" dirty="0">
                <a:solidFill>
                  <a:schemeClr val="bg1"/>
                </a:solidFill>
                <a:effectLst/>
                <a:latin typeface="Udemy Sans"/>
              </a:rPr>
              <a:t>or </a:t>
            </a:r>
            <a:r>
              <a:rPr lang="en-US" b="0" i="0" dirty="0" err="1">
                <a:solidFill>
                  <a:schemeClr val="bg1"/>
                </a:solidFill>
                <a:effectLst/>
                <a:latin typeface="Udemy Sans"/>
              </a:rPr>
              <a:t>ifconfig</a:t>
            </a:r>
            <a:r>
              <a:rPr lang="en-US" b="0" i="0" dirty="0">
                <a:solidFill>
                  <a:schemeClr val="bg1"/>
                </a:solidFill>
                <a:effectLst/>
                <a:latin typeface="Udemy Sans"/>
              </a:rPr>
              <a:t> commands, you must execute the commands as root, otherwise you get an “Operation not permitted” error.</a:t>
            </a:r>
          </a:p>
        </p:txBody>
      </p:sp>
      <p:pic>
        <p:nvPicPr>
          <p:cNvPr id="10" name="Immagine 9">
            <a:extLst>
              <a:ext uri="{FF2B5EF4-FFF2-40B4-BE49-F238E27FC236}">
                <a16:creationId xmlns:a16="http://schemas.microsoft.com/office/drawing/2014/main" id="{9DCCE8AE-811E-AC09-9D63-0664DAFEC577}"/>
              </a:ext>
            </a:extLst>
          </p:cNvPr>
          <p:cNvPicPr>
            <a:picLocks noChangeAspect="1"/>
          </p:cNvPicPr>
          <p:nvPr/>
        </p:nvPicPr>
        <p:blipFill>
          <a:blip r:embed="rId7"/>
          <a:stretch>
            <a:fillRect/>
          </a:stretch>
        </p:blipFill>
        <p:spPr>
          <a:xfrm>
            <a:off x="745448" y="179722"/>
            <a:ext cx="7592826" cy="6389861"/>
          </a:xfrm>
          <a:prstGeom prst="rect">
            <a:avLst/>
          </a:prstGeom>
        </p:spPr>
      </p:pic>
      <p:sp>
        <p:nvSpPr>
          <p:cNvPr id="15" name="Ovale 14">
            <a:extLst>
              <a:ext uri="{FF2B5EF4-FFF2-40B4-BE49-F238E27FC236}">
                <a16:creationId xmlns:a16="http://schemas.microsoft.com/office/drawing/2014/main" id="{FD1A4B43-7FAF-1A64-E9A4-9C549CFAD9D6}"/>
              </a:ext>
            </a:extLst>
          </p:cNvPr>
          <p:cNvSpPr/>
          <p:nvPr/>
        </p:nvSpPr>
        <p:spPr>
          <a:xfrm>
            <a:off x="2741661" y="504298"/>
            <a:ext cx="1800200" cy="2478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Ovale 15">
            <a:extLst>
              <a:ext uri="{FF2B5EF4-FFF2-40B4-BE49-F238E27FC236}">
                <a16:creationId xmlns:a16="http://schemas.microsoft.com/office/drawing/2014/main" id="{E953E0C0-2E12-9140-4AAB-1C5A97515A2B}"/>
              </a:ext>
            </a:extLst>
          </p:cNvPr>
          <p:cNvSpPr/>
          <p:nvPr/>
        </p:nvSpPr>
        <p:spPr>
          <a:xfrm>
            <a:off x="1841561" y="854853"/>
            <a:ext cx="1800200" cy="2478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Ovale 19">
            <a:extLst>
              <a:ext uri="{FF2B5EF4-FFF2-40B4-BE49-F238E27FC236}">
                <a16:creationId xmlns:a16="http://schemas.microsoft.com/office/drawing/2014/main" id="{06322590-0175-0AF7-BB28-38C2FD9473E0}"/>
              </a:ext>
            </a:extLst>
          </p:cNvPr>
          <p:cNvSpPr/>
          <p:nvPr/>
        </p:nvSpPr>
        <p:spPr>
          <a:xfrm>
            <a:off x="2673606" y="3361093"/>
            <a:ext cx="1800200" cy="2478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5" name="Immagine 24">
            <a:extLst>
              <a:ext uri="{FF2B5EF4-FFF2-40B4-BE49-F238E27FC236}">
                <a16:creationId xmlns:a16="http://schemas.microsoft.com/office/drawing/2014/main" id="{EBC1A6AC-9A63-F3CD-07BC-8BD447A7D4A2}"/>
              </a:ext>
            </a:extLst>
          </p:cNvPr>
          <p:cNvPicPr>
            <a:picLocks noChangeAspect="1"/>
          </p:cNvPicPr>
          <p:nvPr/>
        </p:nvPicPr>
        <p:blipFill>
          <a:blip r:embed="rId8"/>
          <a:stretch>
            <a:fillRect/>
          </a:stretch>
        </p:blipFill>
        <p:spPr>
          <a:xfrm>
            <a:off x="745448" y="4223201"/>
            <a:ext cx="8099000" cy="1174179"/>
          </a:xfrm>
          <a:prstGeom prst="rect">
            <a:avLst/>
          </a:prstGeom>
        </p:spPr>
      </p:pic>
      <p:sp>
        <p:nvSpPr>
          <p:cNvPr id="27" name="Ovale 26">
            <a:extLst>
              <a:ext uri="{FF2B5EF4-FFF2-40B4-BE49-F238E27FC236}">
                <a16:creationId xmlns:a16="http://schemas.microsoft.com/office/drawing/2014/main" id="{9EF378C3-991A-5C75-59C5-E40998410EFB}"/>
              </a:ext>
            </a:extLst>
          </p:cNvPr>
          <p:cNvSpPr/>
          <p:nvPr/>
        </p:nvSpPr>
        <p:spPr>
          <a:xfrm>
            <a:off x="2758719" y="4100587"/>
            <a:ext cx="1800200" cy="2478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Ovale 27">
            <a:extLst>
              <a:ext uri="{FF2B5EF4-FFF2-40B4-BE49-F238E27FC236}">
                <a16:creationId xmlns:a16="http://schemas.microsoft.com/office/drawing/2014/main" id="{D53B1895-9EC4-E595-618A-2E6DD9FB5912}"/>
              </a:ext>
            </a:extLst>
          </p:cNvPr>
          <p:cNvSpPr/>
          <p:nvPr/>
        </p:nvSpPr>
        <p:spPr>
          <a:xfrm>
            <a:off x="2797566" y="4250989"/>
            <a:ext cx="1800200" cy="2478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 name="Ovale 28">
            <a:extLst>
              <a:ext uri="{FF2B5EF4-FFF2-40B4-BE49-F238E27FC236}">
                <a16:creationId xmlns:a16="http://schemas.microsoft.com/office/drawing/2014/main" id="{7435F684-868C-F8F1-5760-9A39801AC76C}"/>
              </a:ext>
            </a:extLst>
          </p:cNvPr>
          <p:cNvSpPr/>
          <p:nvPr/>
        </p:nvSpPr>
        <p:spPr>
          <a:xfrm>
            <a:off x="4539403" y="4448657"/>
            <a:ext cx="1220183" cy="271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 name="Ovale 30">
            <a:extLst>
              <a:ext uri="{FF2B5EF4-FFF2-40B4-BE49-F238E27FC236}">
                <a16:creationId xmlns:a16="http://schemas.microsoft.com/office/drawing/2014/main" id="{31EAB8BB-1EDC-8B34-B0E0-BD404826359D}"/>
              </a:ext>
            </a:extLst>
          </p:cNvPr>
          <p:cNvSpPr/>
          <p:nvPr/>
        </p:nvSpPr>
        <p:spPr>
          <a:xfrm>
            <a:off x="2713025" y="4923764"/>
            <a:ext cx="1800200" cy="2478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CasellaDiTesto 32">
            <a:extLst>
              <a:ext uri="{FF2B5EF4-FFF2-40B4-BE49-F238E27FC236}">
                <a16:creationId xmlns:a16="http://schemas.microsoft.com/office/drawing/2014/main" id="{2C94F0D3-F9F0-FC97-C32B-0C7F1AEEAE89}"/>
              </a:ext>
            </a:extLst>
          </p:cNvPr>
          <p:cNvSpPr txBox="1"/>
          <p:nvPr/>
        </p:nvSpPr>
        <p:spPr>
          <a:xfrm>
            <a:off x="3297714" y="1379895"/>
            <a:ext cx="4572000" cy="2585323"/>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Let's go ahead and configure an IP address on the interface; note that the configurations set with </a:t>
            </a:r>
            <a:r>
              <a:rPr lang="en-US" b="0" i="0" u="sng" dirty="0">
                <a:solidFill>
                  <a:schemeClr val="bg1"/>
                </a:solidFill>
                <a:effectLst/>
                <a:latin typeface="Udemy Sans"/>
              </a:rPr>
              <a:t>the </a:t>
            </a:r>
            <a:r>
              <a:rPr lang="en-US" b="0" i="0" u="sng" dirty="0" err="1">
                <a:solidFill>
                  <a:schemeClr val="bg1"/>
                </a:solidFill>
                <a:effectLst/>
                <a:latin typeface="Udemy Sans"/>
              </a:rPr>
              <a:t>ip</a:t>
            </a:r>
            <a:r>
              <a:rPr lang="en-US" b="0" i="0" u="sng" dirty="0">
                <a:solidFill>
                  <a:schemeClr val="bg1"/>
                </a:solidFill>
                <a:effectLst/>
                <a:latin typeface="Udemy Sans"/>
              </a:rPr>
              <a:t> and </a:t>
            </a:r>
            <a:r>
              <a:rPr lang="en-US" b="0" i="0" u="sng" dirty="0" err="1">
                <a:solidFill>
                  <a:schemeClr val="bg1"/>
                </a:solidFill>
                <a:effectLst/>
                <a:latin typeface="Udemy Sans"/>
              </a:rPr>
              <a:t>ifconfig</a:t>
            </a:r>
            <a:r>
              <a:rPr lang="en-US" b="0" i="0" u="sng" dirty="0">
                <a:solidFill>
                  <a:schemeClr val="bg1"/>
                </a:solidFill>
                <a:effectLst/>
                <a:latin typeface="Udemy Sans"/>
              </a:rPr>
              <a:t> commands are not persistent.</a:t>
            </a:r>
          </a:p>
          <a:p>
            <a:pPr algn="l">
              <a:buNone/>
            </a:pPr>
            <a:r>
              <a:rPr lang="en-US" b="0" i="0" dirty="0">
                <a:solidFill>
                  <a:schemeClr val="bg1"/>
                </a:solidFill>
                <a:effectLst/>
                <a:latin typeface="Udemy Sans"/>
              </a:rPr>
              <a:t>After a system restart, all changes will be lost; for permanent settings you need to edit a distro specific configuration file.</a:t>
            </a:r>
          </a:p>
          <a:p>
            <a:pPr algn="l"/>
            <a:r>
              <a:rPr lang="en-US" b="0" i="0" dirty="0">
                <a:solidFill>
                  <a:schemeClr val="bg1"/>
                </a:solidFill>
                <a:effectLst/>
                <a:latin typeface="Udemy Sans"/>
              </a:rPr>
              <a:t>For example, on Ubuntu, you have to use a </a:t>
            </a:r>
            <a:r>
              <a:rPr lang="en-US" b="1" i="0" dirty="0">
                <a:solidFill>
                  <a:schemeClr val="bg1"/>
                </a:solidFill>
                <a:effectLst/>
                <a:latin typeface="Udemy Sans"/>
              </a:rPr>
              <a:t>net plan</a:t>
            </a:r>
            <a:r>
              <a:rPr lang="en-US" b="0" i="0" dirty="0">
                <a:solidFill>
                  <a:schemeClr val="bg1"/>
                </a:solidFill>
                <a:effectLst/>
                <a:latin typeface="Udemy Sans"/>
              </a:rPr>
              <a:t> for a static configuration of the network.</a:t>
            </a:r>
          </a:p>
        </p:txBody>
      </p:sp>
      <p:pic>
        <p:nvPicPr>
          <p:cNvPr id="4" name="Immagine 3">
            <a:extLst>
              <a:ext uri="{FF2B5EF4-FFF2-40B4-BE49-F238E27FC236}">
                <a16:creationId xmlns:a16="http://schemas.microsoft.com/office/drawing/2014/main" id="{9B5388CA-C75C-C672-8C94-4D4C7BEE10C4}"/>
              </a:ext>
            </a:extLst>
          </p:cNvPr>
          <p:cNvPicPr>
            <a:picLocks noChangeAspect="1"/>
          </p:cNvPicPr>
          <p:nvPr/>
        </p:nvPicPr>
        <p:blipFill>
          <a:blip r:embed="rId9"/>
          <a:stretch>
            <a:fillRect/>
          </a:stretch>
        </p:blipFill>
        <p:spPr>
          <a:xfrm>
            <a:off x="698890" y="239413"/>
            <a:ext cx="8009396" cy="6206083"/>
          </a:xfrm>
          <a:prstGeom prst="rect">
            <a:avLst/>
          </a:prstGeom>
        </p:spPr>
      </p:pic>
      <p:sp>
        <p:nvSpPr>
          <p:cNvPr id="6" name="Ovale 5">
            <a:extLst>
              <a:ext uri="{FF2B5EF4-FFF2-40B4-BE49-F238E27FC236}">
                <a16:creationId xmlns:a16="http://schemas.microsoft.com/office/drawing/2014/main" id="{AB12DBC1-B621-D1F8-8DDB-F6A465F96343}"/>
              </a:ext>
            </a:extLst>
          </p:cNvPr>
          <p:cNvSpPr/>
          <p:nvPr/>
        </p:nvSpPr>
        <p:spPr>
          <a:xfrm>
            <a:off x="3521347" y="581725"/>
            <a:ext cx="3612801" cy="5401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e 6">
            <a:extLst>
              <a:ext uri="{FF2B5EF4-FFF2-40B4-BE49-F238E27FC236}">
                <a16:creationId xmlns:a16="http://schemas.microsoft.com/office/drawing/2014/main" id="{0E7F874E-B16B-C0DF-17A4-A86025F04D68}"/>
              </a:ext>
            </a:extLst>
          </p:cNvPr>
          <p:cNvSpPr/>
          <p:nvPr/>
        </p:nvSpPr>
        <p:spPr>
          <a:xfrm>
            <a:off x="1589534" y="1556472"/>
            <a:ext cx="2052228" cy="35186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a:extLst>
              <a:ext uri="{FF2B5EF4-FFF2-40B4-BE49-F238E27FC236}">
                <a16:creationId xmlns:a16="http://schemas.microsoft.com/office/drawing/2014/main" id="{8A985A7A-506E-CDE9-66B7-F8869B0F94EE}"/>
              </a:ext>
            </a:extLst>
          </p:cNvPr>
          <p:cNvPicPr>
            <a:picLocks noChangeAspect="1"/>
          </p:cNvPicPr>
          <p:nvPr/>
        </p:nvPicPr>
        <p:blipFill>
          <a:blip r:embed="rId10"/>
          <a:stretch>
            <a:fillRect/>
          </a:stretch>
        </p:blipFill>
        <p:spPr>
          <a:xfrm>
            <a:off x="698889" y="5425857"/>
            <a:ext cx="6795299" cy="407032"/>
          </a:xfrm>
          <a:prstGeom prst="rect">
            <a:avLst/>
          </a:prstGeom>
        </p:spPr>
      </p:pic>
      <p:sp>
        <p:nvSpPr>
          <p:cNvPr id="12" name="Ovale 11">
            <a:extLst>
              <a:ext uri="{FF2B5EF4-FFF2-40B4-BE49-F238E27FC236}">
                <a16:creationId xmlns:a16="http://schemas.microsoft.com/office/drawing/2014/main" id="{5F7122E4-568F-62D2-7D9D-9BE12E6A8E04}"/>
              </a:ext>
            </a:extLst>
          </p:cNvPr>
          <p:cNvSpPr/>
          <p:nvPr/>
        </p:nvSpPr>
        <p:spPr>
          <a:xfrm>
            <a:off x="3275801" y="5271913"/>
            <a:ext cx="4324732" cy="5401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4" name="Immagine 13">
            <a:extLst>
              <a:ext uri="{FF2B5EF4-FFF2-40B4-BE49-F238E27FC236}">
                <a16:creationId xmlns:a16="http://schemas.microsoft.com/office/drawing/2014/main" id="{63B31D6D-0AA4-DF0E-8ED2-D7518E5CEB31}"/>
              </a:ext>
            </a:extLst>
          </p:cNvPr>
          <p:cNvPicPr>
            <a:picLocks noChangeAspect="1"/>
          </p:cNvPicPr>
          <p:nvPr/>
        </p:nvPicPr>
        <p:blipFill>
          <a:blip r:embed="rId11"/>
          <a:stretch>
            <a:fillRect/>
          </a:stretch>
        </p:blipFill>
        <p:spPr>
          <a:xfrm>
            <a:off x="678839" y="5875221"/>
            <a:ext cx="6599325" cy="141541"/>
          </a:xfrm>
          <a:prstGeom prst="rect">
            <a:avLst/>
          </a:prstGeom>
        </p:spPr>
      </p:pic>
      <p:sp>
        <p:nvSpPr>
          <p:cNvPr id="17" name="Ovale 16">
            <a:extLst>
              <a:ext uri="{FF2B5EF4-FFF2-40B4-BE49-F238E27FC236}">
                <a16:creationId xmlns:a16="http://schemas.microsoft.com/office/drawing/2014/main" id="{63A18A6C-200B-2D69-BDF1-E3E73D631975}"/>
              </a:ext>
            </a:extLst>
          </p:cNvPr>
          <p:cNvSpPr/>
          <p:nvPr/>
        </p:nvSpPr>
        <p:spPr>
          <a:xfrm>
            <a:off x="3179308" y="5674594"/>
            <a:ext cx="4324732" cy="5401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2" name="Immagine 21">
            <a:extLst>
              <a:ext uri="{FF2B5EF4-FFF2-40B4-BE49-F238E27FC236}">
                <a16:creationId xmlns:a16="http://schemas.microsoft.com/office/drawing/2014/main" id="{5A990244-2353-A6AB-24DD-69A3F47EB1DB}"/>
              </a:ext>
            </a:extLst>
          </p:cNvPr>
          <p:cNvPicPr>
            <a:picLocks noChangeAspect="1"/>
          </p:cNvPicPr>
          <p:nvPr/>
        </p:nvPicPr>
        <p:blipFill>
          <a:blip r:embed="rId12"/>
          <a:stretch>
            <a:fillRect/>
          </a:stretch>
        </p:blipFill>
        <p:spPr>
          <a:xfrm>
            <a:off x="698889" y="6048552"/>
            <a:ext cx="5787855" cy="1082569"/>
          </a:xfrm>
          <a:prstGeom prst="rect">
            <a:avLst/>
          </a:prstGeom>
        </p:spPr>
      </p:pic>
      <p:sp>
        <p:nvSpPr>
          <p:cNvPr id="23" name="Ovale 22">
            <a:extLst>
              <a:ext uri="{FF2B5EF4-FFF2-40B4-BE49-F238E27FC236}">
                <a16:creationId xmlns:a16="http://schemas.microsoft.com/office/drawing/2014/main" id="{B878FA9F-7CFB-CD27-E618-9062EF30E3A1}"/>
              </a:ext>
            </a:extLst>
          </p:cNvPr>
          <p:cNvSpPr/>
          <p:nvPr/>
        </p:nvSpPr>
        <p:spPr>
          <a:xfrm>
            <a:off x="2659996" y="5985088"/>
            <a:ext cx="1080120" cy="25714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Ovale 23">
            <a:extLst>
              <a:ext uri="{FF2B5EF4-FFF2-40B4-BE49-F238E27FC236}">
                <a16:creationId xmlns:a16="http://schemas.microsoft.com/office/drawing/2014/main" id="{FFDCE885-AE0F-72E4-626C-E139A8117EA9}"/>
              </a:ext>
            </a:extLst>
          </p:cNvPr>
          <p:cNvSpPr/>
          <p:nvPr/>
        </p:nvSpPr>
        <p:spPr>
          <a:xfrm>
            <a:off x="1718665" y="6434944"/>
            <a:ext cx="1078901" cy="3102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Ovale 25">
            <a:extLst>
              <a:ext uri="{FF2B5EF4-FFF2-40B4-BE49-F238E27FC236}">
                <a16:creationId xmlns:a16="http://schemas.microsoft.com/office/drawing/2014/main" id="{B81EAF40-816C-9348-F4BD-64316293B9F6}"/>
              </a:ext>
            </a:extLst>
          </p:cNvPr>
          <p:cNvSpPr/>
          <p:nvPr/>
        </p:nvSpPr>
        <p:spPr>
          <a:xfrm>
            <a:off x="3982910" y="6479587"/>
            <a:ext cx="324671" cy="22390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815224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
                                        </p:tgtEl>
                                        <p:attrNameLst>
                                          <p:attrName>style.visibility</p:attrName>
                                        </p:attrNameLst>
                                      </p:cBhvr>
                                      <p:to>
                                        <p:strVal val="visible"/>
                                      </p:to>
                                    </p:set>
                                    <p:animEffect transition="in" filter="fade">
                                      <p:cBhvr>
                                        <p:cTn id="62" dur="500"/>
                                        <p:tgtEl>
                                          <p:spTgt spid="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7"/>
                                        </p:tgtEl>
                                        <p:attrNameLst>
                                          <p:attrName>style.visibility</p:attrName>
                                        </p:attrNameLst>
                                      </p:cBhvr>
                                      <p:to>
                                        <p:strVal val="visible"/>
                                      </p:to>
                                    </p:set>
                                    <p:animEffect transition="in" filter="fade">
                                      <p:cBhvr>
                                        <p:cTn id="72" dur="500"/>
                                        <p:tgtEl>
                                          <p:spTgt spid="7"/>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fade">
                                      <p:cBhvr>
                                        <p:cTn id="77" dur="500"/>
                                        <p:tgtEl>
                                          <p:spTgt spid="11"/>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fade">
                                      <p:cBhvr>
                                        <p:cTn id="82" dur="500"/>
                                        <p:tgtEl>
                                          <p:spTgt spid="12"/>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4"/>
                                        </p:tgtEl>
                                        <p:attrNameLst>
                                          <p:attrName>style.visibility</p:attrName>
                                        </p:attrNameLst>
                                      </p:cBhvr>
                                      <p:to>
                                        <p:strVal val="visible"/>
                                      </p:to>
                                    </p:set>
                                    <p:animEffect transition="in" filter="fade">
                                      <p:cBhvr>
                                        <p:cTn id="87" dur="500"/>
                                        <p:tgtEl>
                                          <p:spTgt spid="14"/>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17"/>
                                        </p:tgtEl>
                                        <p:attrNameLst>
                                          <p:attrName>style.visibility</p:attrName>
                                        </p:attrNameLst>
                                      </p:cBhvr>
                                      <p:to>
                                        <p:strVal val="visible"/>
                                      </p:to>
                                    </p:set>
                                    <p:animEffect transition="in" filter="fade">
                                      <p:cBhvr>
                                        <p:cTn id="92" dur="500"/>
                                        <p:tgtEl>
                                          <p:spTgt spid="17"/>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22"/>
                                        </p:tgtEl>
                                        <p:attrNameLst>
                                          <p:attrName>style.visibility</p:attrName>
                                        </p:attrNameLst>
                                      </p:cBhvr>
                                      <p:to>
                                        <p:strVal val="visible"/>
                                      </p:to>
                                    </p:set>
                                    <p:animEffect transition="in" filter="fade">
                                      <p:cBhvr>
                                        <p:cTn id="97" dur="500"/>
                                        <p:tgtEl>
                                          <p:spTgt spid="22"/>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23"/>
                                        </p:tgtEl>
                                        <p:attrNameLst>
                                          <p:attrName>style.visibility</p:attrName>
                                        </p:attrNameLst>
                                      </p:cBhvr>
                                      <p:to>
                                        <p:strVal val="visible"/>
                                      </p:to>
                                    </p:set>
                                    <p:animEffect transition="in" filter="fade">
                                      <p:cBhvr>
                                        <p:cTn id="102" dur="500"/>
                                        <p:tgtEl>
                                          <p:spTgt spid="23"/>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500"/>
                                        <p:tgtEl>
                                          <p:spTgt spid="24"/>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26"/>
                                        </p:tgtEl>
                                        <p:attrNameLst>
                                          <p:attrName>style.visibility</p:attrName>
                                        </p:attrNameLst>
                                      </p:cBhvr>
                                      <p:to>
                                        <p:strVal val="visible"/>
                                      </p:to>
                                    </p:set>
                                    <p:animEffect transition="in" filter="fade">
                                      <p:cBhvr>
                                        <p:cTn id="1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16" grpId="0" animBg="1"/>
      <p:bldP spid="20" grpId="0" animBg="1"/>
      <p:bldP spid="27" grpId="0" animBg="1"/>
      <p:bldP spid="28" grpId="0" animBg="1"/>
      <p:bldP spid="29" grpId="0" animBg="1"/>
      <p:bldP spid="31" grpId="0" animBg="1"/>
      <p:bldP spid="33" grpId="0" animBg="1"/>
      <p:bldP spid="6" grpId="0" animBg="1"/>
      <p:bldP spid="7" grpId="0" animBg="1"/>
      <p:bldP spid="12" grpId="0" animBg="1"/>
      <p:bldP spid="17" grpId="0" animBg="1"/>
      <p:bldP spid="23" grpId="0" animBg="1"/>
      <p:bldP spid="24" grpId="0" animBg="1"/>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AFBE1-FF18-DCF1-24F1-6EB15CF7FBCE}"/>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44988E7D-3A44-C5B7-0E82-5D86BED6DE09}"/>
              </a:ext>
            </a:extLst>
          </p:cNvPr>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73B15489-4205-C7A4-6BE2-75453FF369B4}"/>
              </a:ext>
            </a:extLst>
          </p:cNvPr>
          <p:cNvSpPr/>
          <p:nvPr/>
        </p:nvSpPr>
        <p:spPr>
          <a:xfrm>
            <a:off x="539552" y="276712"/>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CasellaDiTesto 8">
            <a:extLst>
              <a:ext uri="{FF2B5EF4-FFF2-40B4-BE49-F238E27FC236}">
                <a16:creationId xmlns:a16="http://schemas.microsoft.com/office/drawing/2014/main" id="{2D49B82A-FE60-37FA-1A6D-2DC919FCC972}"/>
              </a:ext>
            </a:extLst>
          </p:cNvPr>
          <p:cNvSpPr txBox="1"/>
          <p:nvPr/>
        </p:nvSpPr>
        <p:spPr>
          <a:xfrm>
            <a:off x="2271674" y="972301"/>
            <a:ext cx="4572000" cy="923330"/>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Let's see how to change the default gateway</a:t>
            </a:r>
          </a:p>
          <a:p>
            <a:pPr algn="l"/>
            <a:r>
              <a:rPr lang="en-US" b="0" i="0" dirty="0">
                <a:solidFill>
                  <a:schemeClr val="bg1"/>
                </a:solidFill>
                <a:effectLst/>
                <a:latin typeface="Udemy Sans"/>
              </a:rPr>
              <a:t>If there is already a default gateway configured, then we have first to remove it</a:t>
            </a:r>
          </a:p>
        </p:txBody>
      </p:sp>
      <p:pic>
        <p:nvPicPr>
          <p:cNvPr id="18" name="Immagine 17">
            <a:extLst>
              <a:ext uri="{FF2B5EF4-FFF2-40B4-BE49-F238E27FC236}">
                <a16:creationId xmlns:a16="http://schemas.microsoft.com/office/drawing/2014/main" id="{8DC9E85F-D3F1-846D-A119-D547766C8F24}"/>
              </a:ext>
            </a:extLst>
          </p:cNvPr>
          <p:cNvPicPr>
            <a:picLocks noChangeAspect="1"/>
          </p:cNvPicPr>
          <p:nvPr/>
        </p:nvPicPr>
        <p:blipFill>
          <a:blip r:embed="rId7"/>
          <a:stretch>
            <a:fillRect/>
          </a:stretch>
        </p:blipFill>
        <p:spPr>
          <a:xfrm>
            <a:off x="395536" y="818357"/>
            <a:ext cx="8542760" cy="5456393"/>
          </a:xfrm>
          <a:prstGeom prst="rect">
            <a:avLst/>
          </a:prstGeom>
        </p:spPr>
      </p:pic>
      <p:sp>
        <p:nvSpPr>
          <p:cNvPr id="19" name="Ovale 18">
            <a:extLst>
              <a:ext uri="{FF2B5EF4-FFF2-40B4-BE49-F238E27FC236}">
                <a16:creationId xmlns:a16="http://schemas.microsoft.com/office/drawing/2014/main" id="{F7D88D91-739C-01E9-C355-0057D34C5563}"/>
              </a:ext>
            </a:extLst>
          </p:cNvPr>
          <p:cNvSpPr/>
          <p:nvPr/>
        </p:nvSpPr>
        <p:spPr>
          <a:xfrm>
            <a:off x="2555776" y="1124433"/>
            <a:ext cx="2952328" cy="4323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Ovale 20">
            <a:extLst>
              <a:ext uri="{FF2B5EF4-FFF2-40B4-BE49-F238E27FC236}">
                <a16:creationId xmlns:a16="http://schemas.microsoft.com/office/drawing/2014/main" id="{79A666E2-E347-5989-3779-79D067C7129F}"/>
              </a:ext>
            </a:extLst>
          </p:cNvPr>
          <p:cNvSpPr/>
          <p:nvPr/>
        </p:nvSpPr>
        <p:spPr>
          <a:xfrm>
            <a:off x="2271674" y="1759730"/>
            <a:ext cx="2952328" cy="4323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Ovale 29">
            <a:extLst>
              <a:ext uri="{FF2B5EF4-FFF2-40B4-BE49-F238E27FC236}">
                <a16:creationId xmlns:a16="http://schemas.microsoft.com/office/drawing/2014/main" id="{4124DD08-6121-0A6C-44D8-A154B599BFEF}"/>
              </a:ext>
            </a:extLst>
          </p:cNvPr>
          <p:cNvSpPr/>
          <p:nvPr/>
        </p:nvSpPr>
        <p:spPr>
          <a:xfrm>
            <a:off x="2708176" y="1276833"/>
            <a:ext cx="2952328" cy="4323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2" name="Ovale 31">
            <a:extLst>
              <a:ext uri="{FF2B5EF4-FFF2-40B4-BE49-F238E27FC236}">
                <a16:creationId xmlns:a16="http://schemas.microsoft.com/office/drawing/2014/main" id="{AA02C3C1-4A35-DFC2-36E4-D705331C5061}"/>
              </a:ext>
            </a:extLst>
          </p:cNvPr>
          <p:cNvSpPr/>
          <p:nvPr/>
        </p:nvSpPr>
        <p:spPr>
          <a:xfrm>
            <a:off x="2543116" y="2128041"/>
            <a:ext cx="2952328" cy="4323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4" name="Ovale 33">
            <a:extLst>
              <a:ext uri="{FF2B5EF4-FFF2-40B4-BE49-F238E27FC236}">
                <a16:creationId xmlns:a16="http://schemas.microsoft.com/office/drawing/2014/main" id="{1E9DFB57-18E5-8CB9-47CC-113EE85277BC}"/>
              </a:ext>
            </a:extLst>
          </p:cNvPr>
          <p:cNvSpPr/>
          <p:nvPr/>
        </p:nvSpPr>
        <p:spPr>
          <a:xfrm>
            <a:off x="2543116" y="2511216"/>
            <a:ext cx="1351384" cy="27969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 name="Ovale 34">
            <a:extLst>
              <a:ext uri="{FF2B5EF4-FFF2-40B4-BE49-F238E27FC236}">
                <a16:creationId xmlns:a16="http://schemas.microsoft.com/office/drawing/2014/main" id="{BC1D10CF-2BED-086B-F459-6778D7321A35}"/>
              </a:ext>
            </a:extLst>
          </p:cNvPr>
          <p:cNvSpPr/>
          <p:nvPr/>
        </p:nvSpPr>
        <p:spPr>
          <a:xfrm>
            <a:off x="1204392" y="2689630"/>
            <a:ext cx="1207368" cy="27969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Ovale 35">
            <a:extLst>
              <a:ext uri="{FF2B5EF4-FFF2-40B4-BE49-F238E27FC236}">
                <a16:creationId xmlns:a16="http://schemas.microsoft.com/office/drawing/2014/main" id="{A92B7E9B-3DB7-3AFD-BD1C-682F40F65ECA}"/>
              </a:ext>
            </a:extLst>
          </p:cNvPr>
          <p:cNvSpPr/>
          <p:nvPr/>
        </p:nvSpPr>
        <p:spPr>
          <a:xfrm>
            <a:off x="2411760" y="3218016"/>
            <a:ext cx="1207368" cy="27969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7" name="Ovale 36">
            <a:extLst>
              <a:ext uri="{FF2B5EF4-FFF2-40B4-BE49-F238E27FC236}">
                <a16:creationId xmlns:a16="http://schemas.microsoft.com/office/drawing/2014/main" id="{20445605-7903-B432-737F-9549F8D838F1}"/>
              </a:ext>
            </a:extLst>
          </p:cNvPr>
          <p:cNvSpPr/>
          <p:nvPr/>
        </p:nvSpPr>
        <p:spPr>
          <a:xfrm>
            <a:off x="1500808" y="3704958"/>
            <a:ext cx="1207368" cy="27969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96276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500"/>
                                        <p:tgtEl>
                                          <p:spTgt spid="3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9" grpId="0" animBg="1"/>
      <p:bldP spid="21" grpId="0" animBg="1"/>
      <p:bldP spid="30" grpId="0" animBg="1"/>
      <p:bldP spid="32" grpId="0" animBg="1"/>
      <p:bldP spid="34" grpId="0" animBg="1"/>
      <p:bldP spid="35" grpId="0" animBg="1"/>
      <p:bldP spid="36" grpId="0" animBg="1"/>
      <p:bldP spid="3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E8B4E-239D-BF47-BF15-6B3F65C3E266}"/>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4E530B16-DCAC-C9D6-B746-4A5A0571D435}"/>
              </a:ext>
            </a:extLst>
          </p:cNvPr>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B8412DC1-F4ED-6DAC-8F7C-1900071799ED}"/>
              </a:ext>
            </a:extLst>
          </p:cNvPr>
          <p:cNvSpPr/>
          <p:nvPr/>
        </p:nvSpPr>
        <p:spPr>
          <a:xfrm>
            <a:off x="539552" y="276712"/>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ACCEFE6C-D741-27AA-D4B6-5306DA39FE6A}"/>
              </a:ext>
            </a:extLst>
          </p:cNvPr>
          <p:cNvSpPr txBox="1"/>
          <p:nvPr/>
        </p:nvSpPr>
        <p:spPr>
          <a:xfrm>
            <a:off x="2271674" y="1196752"/>
            <a:ext cx="4572000" cy="923330"/>
          </a:xfrm>
          <a:prstGeom prst="rect">
            <a:avLst/>
          </a:prstGeom>
          <a:solidFill>
            <a:schemeClr val="accent1"/>
          </a:solidFill>
        </p:spPr>
        <p:txBody>
          <a:bodyPr wrap="square">
            <a:spAutoFit/>
          </a:bodyPr>
          <a:lstStyle/>
          <a:p>
            <a:pPr algn="l">
              <a:buNone/>
            </a:pPr>
            <a:r>
              <a:rPr lang="en-US" b="0" i="0" u="sng" dirty="0">
                <a:solidFill>
                  <a:schemeClr val="bg1"/>
                </a:solidFill>
                <a:effectLst/>
                <a:latin typeface="Udemy Sans"/>
              </a:rPr>
              <a:t>let's see how to change the MAC address of an interface: the first step is to disable the</a:t>
            </a:r>
          </a:p>
          <a:p>
            <a:pPr algn="l"/>
            <a:r>
              <a:rPr lang="en-US" b="0" i="0" dirty="0">
                <a:solidFill>
                  <a:schemeClr val="bg1"/>
                </a:solidFill>
                <a:effectLst/>
                <a:latin typeface="Udemy Sans"/>
              </a:rPr>
              <a:t>interface.</a:t>
            </a:r>
          </a:p>
        </p:txBody>
      </p:sp>
      <p:pic>
        <p:nvPicPr>
          <p:cNvPr id="6" name="Immagine 5">
            <a:extLst>
              <a:ext uri="{FF2B5EF4-FFF2-40B4-BE49-F238E27FC236}">
                <a16:creationId xmlns:a16="http://schemas.microsoft.com/office/drawing/2014/main" id="{501D6C0B-A8CF-183A-F43B-50DEB8AD5194}"/>
              </a:ext>
            </a:extLst>
          </p:cNvPr>
          <p:cNvPicPr>
            <a:picLocks noChangeAspect="1"/>
          </p:cNvPicPr>
          <p:nvPr/>
        </p:nvPicPr>
        <p:blipFill>
          <a:blip r:embed="rId7"/>
          <a:stretch>
            <a:fillRect/>
          </a:stretch>
        </p:blipFill>
        <p:spPr>
          <a:xfrm>
            <a:off x="395536" y="923043"/>
            <a:ext cx="8550381" cy="5425910"/>
          </a:xfrm>
          <a:prstGeom prst="rect">
            <a:avLst/>
          </a:prstGeom>
        </p:spPr>
      </p:pic>
      <p:sp>
        <p:nvSpPr>
          <p:cNvPr id="7" name="Ovale 6">
            <a:extLst>
              <a:ext uri="{FF2B5EF4-FFF2-40B4-BE49-F238E27FC236}">
                <a16:creationId xmlns:a16="http://schemas.microsoft.com/office/drawing/2014/main" id="{D5CAA550-263B-4E4B-41A8-6B4FDEA32D34}"/>
              </a:ext>
            </a:extLst>
          </p:cNvPr>
          <p:cNvSpPr/>
          <p:nvPr/>
        </p:nvSpPr>
        <p:spPr>
          <a:xfrm>
            <a:off x="2555776" y="1211615"/>
            <a:ext cx="1872208" cy="3451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Ovale 9">
            <a:extLst>
              <a:ext uri="{FF2B5EF4-FFF2-40B4-BE49-F238E27FC236}">
                <a16:creationId xmlns:a16="http://schemas.microsoft.com/office/drawing/2014/main" id="{70C1EC39-EC7F-3E4E-6722-2295A4EBDEE1}"/>
              </a:ext>
            </a:extLst>
          </p:cNvPr>
          <p:cNvSpPr/>
          <p:nvPr/>
        </p:nvSpPr>
        <p:spPr>
          <a:xfrm>
            <a:off x="2555776" y="1571655"/>
            <a:ext cx="3600400" cy="3451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Ovale 10">
            <a:extLst>
              <a:ext uri="{FF2B5EF4-FFF2-40B4-BE49-F238E27FC236}">
                <a16:creationId xmlns:a16="http://schemas.microsoft.com/office/drawing/2014/main" id="{E14CC4DE-58D7-CD9E-DE27-BA8AC8B00347}"/>
              </a:ext>
            </a:extLst>
          </p:cNvPr>
          <p:cNvSpPr/>
          <p:nvPr/>
        </p:nvSpPr>
        <p:spPr>
          <a:xfrm>
            <a:off x="2483768" y="1879591"/>
            <a:ext cx="1872208" cy="3451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Ovale 11">
            <a:extLst>
              <a:ext uri="{FF2B5EF4-FFF2-40B4-BE49-F238E27FC236}">
                <a16:creationId xmlns:a16="http://schemas.microsoft.com/office/drawing/2014/main" id="{D609F82C-368A-1A6B-EE11-D7AF3D60AE9F}"/>
              </a:ext>
            </a:extLst>
          </p:cNvPr>
          <p:cNvSpPr/>
          <p:nvPr/>
        </p:nvSpPr>
        <p:spPr>
          <a:xfrm>
            <a:off x="1335570" y="2876341"/>
            <a:ext cx="1872208" cy="3451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Ovale 12">
            <a:extLst>
              <a:ext uri="{FF2B5EF4-FFF2-40B4-BE49-F238E27FC236}">
                <a16:creationId xmlns:a16="http://schemas.microsoft.com/office/drawing/2014/main" id="{F55CE3B2-7438-1CEA-7E4A-92692FDEB4B8}"/>
              </a:ext>
            </a:extLst>
          </p:cNvPr>
          <p:cNvSpPr/>
          <p:nvPr/>
        </p:nvSpPr>
        <p:spPr>
          <a:xfrm>
            <a:off x="2555776" y="3851533"/>
            <a:ext cx="3888432" cy="3451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73A95EEB-AE87-236B-69E5-087240ACD42F}"/>
              </a:ext>
            </a:extLst>
          </p:cNvPr>
          <p:cNvSpPr/>
          <p:nvPr/>
        </p:nvSpPr>
        <p:spPr>
          <a:xfrm>
            <a:off x="2555776" y="4139914"/>
            <a:ext cx="1872208" cy="3451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Ovale 14">
            <a:extLst>
              <a:ext uri="{FF2B5EF4-FFF2-40B4-BE49-F238E27FC236}">
                <a16:creationId xmlns:a16="http://schemas.microsoft.com/office/drawing/2014/main" id="{683B9B2A-8609-B8CD-CE38-62CED224F881}"/>
              </a:ext>
            </a:extLst>
          </p:cNvPr>
          <p:cNvSpPr/>
          <p:nvPr/>
        </p:nvSpPr>
        <p:spPr>
          <a:xfrm>
            <a:off x="1351757" y="4670452"/>
            <a:ext cx="1872208" cy="3451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CasellaDiTesto 16">
            <a:extLst>
              <a:ext uri="{FF2B5EF4-FFF2-40B4-BE49-F238E27FC236}">
                <a16:creationId xmlns:a16="http://schemas.microsoft.com/office/drawing/2014/main" id="{4F938A54-745C-732A-5044-61746E66FE81}"/>
              </a:ext>
            </a:extLst>
          </p:cNvPr>
          <p:cNvSpPr txBox="1"/>
          <p:nvPr/>
        </p:nvSpPr>
        <p:spPr>
          <a:xfrm>
            <a:off x="2915816" y="5166205"/>
            <a:ext cx="4572000" cy="646331"/>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note to the configuration is valid</a:t>
            </a:r>
          </a:p>
          <a:p>
            <a:pPr algn="l"/>
            <a:r>
              <a:rPr lang="en-US" b="0" i="0" dirty="0">
                <a:solidFill>
                  <a:schemeClr val="bg1"/>
                </a:solidFill>
                <a:effectLst/>
                <a:latin typeface="Udemy Sans"/>
              </a:rPr>
              <a:t>only up until a new restart.</a:t>
            </a:r>
          </a:p>
        </p:txBody>
      </p:sp>
    </p:spTree>
    <p:extLst>
      <p:ext uri="{BB962C8B-B14F-4D97-AF65-F5344CB8AC3E}">
        <p14:creationId xmlns:p14="http://schemas.microsoft.com/office/powerpoint/2010/main" val="16820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10" grpId="0" animBg="1"/>
      <p:bldP spid="11" grpId="0" animBg="1"/>
      <p:bldP spid="12" grpId="0" animBg="1"/>
      <p:bldP spid="13" grpId="0" animBg="1"/>
      <p:bldP spid="14" grpId="0" animBg="1"/>
      <p:bldP spid="15" grpId="0" animBg="1"/>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3414C-1DE9-BD47-81E1-0B4E653DD828}"/>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2018BBA5-96AC-9FDD-D474-8EF13DA4EA66}"/>
              </a:ext>
            </a:extLst>
          </p:cNvPr>
          <p:cNvGraphicFramePr/>
          <p:nvPr>
            <p:extLst>
              <p:ext uri="{D42A27DB-BD31-4B8C-83A1-F6EECF244321}">
                <p14:modId xmlns:p14="http://schemas.microsoft.com/office/powerpoint/2010/main" val="1364499257"/>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B72E1987-6776-D52C-6647-83C116137EA9}"/>
              </a:ext>
            </a:extLst>
          </p:cNvPr>
          <p:cNvSpPr/>
          <p:nvPr/>
        </p:nvSpPr>
        <p:spPr>
          <a:xfrm>
            <a:off x="539552" y="276712"/>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107A85AC-2B7B-FB00-1DBE-396173A63D06}"/>
              </a:ext>
            </a:extLst>
          </p:cNvPr>
          <p:cNvPicPr>
            <a:picLocks noChangeAspect="1"/>
          </p:cNvPicPr>
          <p:nvPr/>
        </p:nvPicPr>
        <p:blipFill>
          <a:blip r:embed="rId7"/>
          <a:stretch>
            <a:fillRect/>
          </a:stretch>
        </p:blipFill>
        <p:spPr>
          <a:xfrm>
            <a:off x="251520" y="972301"/>
            <a:ext cx="4535804" cy="5540161"/>
          </a:xfrm>
          <a:prstGeom prst="rect">
            <a:avLst/>
          </a:prstGeom>
        </p:spPr>
      </p:pic>
      <p:pic>
        <p:nvPicPr>
          <p:cNvPr id="16" name="Immagine 15">
            <a:extLst>
              <a:ext uri="{FF2B5EF4-FFF2-40B4-BE49-F238E27FC236}">
                <a16:creationId xmlns:a16="http://schemas.microsoft.com/office/drawing/2014/main" id="{34881402-4B9A-25D8-B900-F15A5CEBA411}"/>
              </a:ext>
            </a:extLst>
          </p:cNvPr>
          <p:cNvPicPr>
            <a:picLocks noChangeAspect="1"/>
          </p:cNvPicPr>
          <p:nvPr/>
        </p:nvPicPr>
        <p:blipFill>
          <a:blip r:embed="rId8"/>
          <a:stretch>
            <a:fillRect/>
          </a:stretch>
        </p:blipFill>
        <p:spPr>
          <a:xfrm>
            <a:off x="4787324" y="944118"/>
            <a:ext cx="3888432" cy="5678788"/>
          </a:xfrm>
          <a:prstGeom prst="rect">
            <a:avLst/>
          </a:prstGeom>
        </p:spPr>
      </p:pic>
    </p:spTree>
    <p:extLst>
      <p:ext uri="{BB962C8B-B14F-4D97-AF65-F5344CB8AC3E}">
        <p14:creationId xmlns:p14="http://schemas.microsoft.com/office/powerpoint/2010/main" val="1063435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4F6AEB-44BB-6BD1-4DDE-C3BD4502BB70}"/>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CA8A8DE1-0CBB-3B97-F394-F2B278109118}"/>
              </a:ext>
            </a:extLst>
          </p:cNvPr>
          <p:cNvGraphicFramePr/>
          <p:nvPr>
            <p:extLst>
              <p:ext uri="{D42A27DB-BD31-4B8C-83A1-F6EECF244321}">
                <p14:modId xmlns:p14="http://schemas.microsoft.com/office/powerpoint/2010/main" val="1173797320"/>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5A91CD58-5738-615B-E6DD-F50173C20C6F}"/>
              </a:ext>
            </a:extLst>
          </p:cNvPr>
          <p:cNvSpPr/>
          <p:nvPr/>
        </p:nvSpPr>
        <p:spPr>
          <a:xfrm>
            <a:off x="539552" y="276712"/>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a:extLst>
              <a:ext uri="{FF2B5EF4-FFF2-40B4-BE49-F238E27FC236}">
                <a16:creationId xmlns:a16="http://schemas.microsoft.com/office/drawing/2014/main" id="{63291381-3D91-B248-2C78-399BCB3015E5}"/>
              </a:ext>
            </a:extLst>
          </p:cNvPr>
          <p:cNvPicPr>
            <a:picLocks noChangeAspect="1"/>
          </p:cNvPicPr>
          <p:nvPr/>
        </p:nvPicPr>
        <p:blipFill>
          <a:blip r:embed="rId7"/>
          <a:stretch>
            <a:fillRect/>
          </a:stretch>
        </p:blipFill>
        <p:spPr>
          <a:xfrm>
            <a:off x="546484" y="923043"/>
            <a:ext cx="4061812" cy="1577477"/>
          </a:xfrm>
          <a:prstGeom prst="rect">
            <a:avLst/>
          </a:prstGeom>
        </p:spPr>
      </p:pic>
      <p:sp>
        <p:nvSpPr>
          <p:cNvPr id="5" name="Ovale 4">
            <a:extLst>
              <a:ext uri="{FF2B5EF4-FFF2-40B4-BE49-F238E27FC236}">
                <a16:creationId xmlns:a16="http://schemas.microsoft.com/office/drawing/2014/main" id="{01029153-FFBD-745F-6A67-D617293DE013}"/>
              </a:ext>
            </a:extLst>
          </p:cNvPr>
          <p:cNvSpPr/>
          <p:nvPr/>
        </p:nvSpPr>
        <p:spPr>
          <a:xfrm>
            <a:off x="558570" y="1448197"/>
            <a:ext cx="351656" cy="26358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678DE76D-9782-90C7-E87C-8D85345B18E6}"/>
              </a:ext>
            </a:extLst>
          </p:cNvPr>
          <p:cNvPicPr>
            <a:picLocks noChangeAspect="1"/>
          </p:cNvPicPr>
          <p:nvPr/>
        </p:nvPicPr>
        <p:blipFill>
          <a:blip r:embed="rId8"/>
          <a:stretch>
            <a:fillRect/>
          </a:stretch>
        </p:blipFill>
        <p:spPr>
          <a:xfrm>
            <a:off x="546484" y="2504422"/>
            <a:ext cx="4084674" cy="1585097"/>
          </a:xfrm>
          <a:prstGeom prst="rect">
            <a:avLst/>
          </a:prstGeom>
        </p:spPr>
      </p:pic>
      <p:pic>
        <p:nvPicPr>
          <p:cNvPr id="10" name="Immagine 9">
            <a:extLst>
              <a:ext uri="{FF2B5EF4-FFF2-40B4-BE49-F238E27FC236}">
                <a16:creationId xmlns:a16="http://schemas.microsoft.com/office/drawing/2014/main" id="{D2C19FB1-8871-E9B3-3DC7-D44DC9C7ED11}"/>
              </a:ext>
            </a:extLst>
          </p:cNvPr>
          <p:cNvPicPr>
            <a:picLocks noChangeAspect="1"/>
          </p:cNvPicPr>
          <p:nvPr/>
        </p:nvPicPr>
        <p:blipFill>
          <a:blip r:embed="rId9"/>
          <a:stretch>
            <a:fillRect/>
          </a:stretch>
        </p:blipFill>
        <p:spPr>
          <a:xfrm>
            <a:off x="590364" y="4186585"/>
            <a:ext cx="4038950" cy="1272650"/>
          </a:xfrm>
          <a:prstGeom prst="rect">
            <a:avLst/>
          </a:prstGeom>
        </p:spPr>
      </p:pic>
      <p:sp>
        <p:nvSpPr>
          <p:cNvPr id="11" name="Ovale 10">
            <a:extLst>
              <a:ext uri="{FF2B5EF4-FFF2-40B4-BE49-F238E27FC236}">
                <a16:creationId xmlns:a16="http://schemas.microsoft.com/office/drawing/2014/main" id="{0F46D2CC-8C8B-777A-BDF3-241276FB1C93}"/>
              </a:ext>
            </a:extLst>
          </p:cNvPr>
          <p:cNvSpPr/>
          <p:nvPr/>
        </p:nvSpPr>
        <p:spPr>
          <a:xfrm>
            <a:off x="546484" y="3397846"/>
            <a:ext cx="351656" cy="26358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Ovale 11">
            <a:extLst>
              <a:ext uri="{FF2B5EF4-FFF2-40B4-BE49-F238E27FC236}">
                <a16:creationId xmlns:a16="http://schemas.microsoft.com/office/drawing/2014/main" id="{B98E1CA4-A66B-0F88-4C09-78EFBA8F99D9}"/>
              </a:ext>
            </a:extLst>
          </p:cNvPr>
          <p:cNvSpPr/>
          <p:nvPr/>
        </p:nvSpPr>
        <p:spPr>
          <a:xfrm>
            <a:off x="589656" y="4719359"/>
            <a:ext cx="351656" cy="26358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4" name="Immagine 13">
            <a:extLst>
              <a:ext uri="{FF2B5EF4-FFF2-40B4-BE49-F238E27FC236}">
                <a16:creationId xmlns:a16="http://schemas.microsoft.com/office/drawing/2014/main" id="{D99423C9-2BF3-3F50-7258-4ADB2BE3DD2F}"/>
              </a:ext>
            </a:extLst>
          </p:cNvPr>
          <p:cNvPicPr>
            <a:picLocks noChangeAspect="1"/>
          </p:cNvPicPr>
          <p:nvPr/>
        </p:nvPicPr>
        <p:blipFill>
          <a:blip r:embed="rId10"/>
          <a:stretch>
            <a:fillRect/>
          </a:stretch>
        </p:blipFill>
        <p:spPr>
          <a:xfrm>
            <a:off x="4629314" y="951284"/>
            <a:ext cx="4160881" cy="1257409"/>
          </a:xfrm>
          <a:prstGeom prst="rect">
            <a:avLst/>
          </a:prstGeom>
        </p:spPr>
      </p:pic>
      <p:sp>
        <p:nvSpPr>
          <p:cNvPr id="15" name="Ovale 14">
            <a:extLst>
              <a:ext uri="{FF2B5EF4-FFF2-40B4-BE49-F238E27FC236}">
                <a16:creationId xmlns:a16="http://schemas.microsoft.com/office/drawing/2014/main" id="{BE2F66EC-E75C-BEAA-2CB1-2AFDE7FC3C65}"/>
              </a:ext>
            </a:extLst>
          </p:cNvPr>
          <p:cNvSpPr/>
          <p:nvPr/>
        </p:nvSpPr>
        <p:spPr>
          <a:xfrm>
            <a:off x="4716016" y="1844824"/>
            <a:ext cx="351656" cy="26358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7" name="Immagine 16">
            <a:extLst>
              <a:ext uri="{FF2B5EF4-FFF2-40B4-BE49-F238E27FC236}">
                <a16:creationId xmlns:a16="http://schemas.microsoft.com/office/drawing/2014/main" id="{156CC8EE-3CF2-7CAB-8B78-4B857C1DE777}"/>
              </a:ext>
            </a:extLst>
          </p:cNvPr>
          <p:cNvPicPr>
            <a:picLocks noChangeAspect="1"/>
          </p:cNvPicPr>
          <p:nvPr/>
        </p:nvPicPr>
        <p:blipFill>
          <a:blip r:embed="rId11"/>
          <a:stretch>
            <a:fillRect/>
          </a:stretch>
        </p:blipFill>
        <p:spPr>
          <a:xfrm>
            <a:off x="4701710" y="2238377"/>
            <a:ext cx="4016088" cy="1546994"/>
          </a:xfrm>
          <a:prstGeom prst="rect">
            <a:avLst/>
          </a:prstGeom>
        </p:spPr>
      </p:pic>
      <p:sp>
        <p:nvSpPr>
          <p:cNvPr id="18" name="Ovale 17">
            <a:extLst>
              <a:ext uri="{FF2B5EF4-FFF2-40B4-BE49-F238E27FC236}">
                <a16:creationId xmlns:a16="http://schemas.microsoft.com/office/drawing/2014/main" id="{261D60E2-8912-1533-06DF-FC8EC9EEC71F}"/>
              </a:ext>
            </a:extLst>
          </p:cNvPr>
          <p:cNvSpPr/>
          <p:nvPr/>
        </p:nvSpPr>
        <p:spPr>
          <a:xfrm>
            <a:off x="4709664" y="3153770"/>
            <a:ext cx="351656" cy="26358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684120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11" grpId="0" animBg="1"/>
      <p:bldP spid="12" grpId="0" animBg="1"/>
      <p:bldP spid="15" grpId="0" animBg="1"/>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0D9EB4-146C-6CCD-6EF1-92455C810DD7}"/>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BA33CA81-30A0-598B-6CDE-2CA92FF7771B}"/>
              </a:ext>
            </a:extLst>
          </p:cNvPr>
          <p:cNvGraphicFramePr/>
          <p:nvPr>
            <p:extLst>
              <p:ext uri="{D42A27DB-BD31-4B8C-83A1-F6EECF244321}">
                <p14:modId xmlns:p14="http://schemas.microsoft.com/office/powerpoint/2010/main" val="3627307807"/>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C79C7878-1D2B-35A2-9049-0F35151E455B}"/>
              </a:ext>
            </a:extLst>
          </p:cNvPr>
          <p:cNvSpPr/>
          <p:nvPr/>
        </p:nvSpPr>
        <p:spPr>
          <a:xfrm>
            <a:off x="539552" y="276712"/>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A01B609D-13C9-0CE1-18EE-B2A67A5EF996}"/>
              </a:ext>
            </a:extLst>
          </p:cNvPr>
          <p:cNvSpPr txBox="1"/>
          <p:nvPr/>
        </p:nvSpPr>
        <p:spPr>
          <a:xfrm>
            <a:off x="2286000" y="1120676"/>
            <a:ext cx="4572000" cy="2308324"/>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I'll show you how to </a:t>
            </a:r>
            <a:r>
              <a:rPr lang="en-US" b="1" i="0" u="sng" dirty="0">
                <a:solidFill>
                  <a:schemeClr val="bg1"/>
                </a:solidFill>
                <a:effectLst/>
                <a:latin typeface="Udemy Sans"/>
              </a:rPr>
              <a:t>statically</a:t>
            </a:r>
            <a:r>
              <a:rPr lang="en-US" b="0" i="0" dirty="0">
                <a:solidFill>
                  <a:schemeClr val="bg1"/>
                </a:solidFill>
                <a:effectLst/>
                <a:latin typeface="Udemy Sans"/>
              </a:rPr>
              <a:t> configure a network interface. Typically laptops</a:t>
            </a:r>
          </a:p>
          <a:p>
            <a:pPr algn="l">
              <a:buNone/>
            </a:pPr>
            <a:r>
              <a:rPr lang="en-US" b="0" i="0" dirty="0">
                <a:solidFill>
                  <a:schemeClr val="bg1"/>
                </a:solidFill>
                <a:effectLst/>
                <a:latin typeface="Udemy Sans"/>
              </a:rPr>
              <a:t>and desktops have their IP address assigned dynamically by a DHCP server which is in most cases the router.</a:t>
            </a:r>
          </a:p>
          <a:p>
            <a:pPr algn="l">
              <a:buNone/>
            </a:pPr>
            <a:r>
              <a:rPr lang="en-US" b="0" i="0" dirty="0">
                <a:solidFill>
                  <a:schemeClr val="bg1"/>
                </a:solidFill>
                <a:effectLst/>
                <a:latin typeface="Udemy Sans"/>
              </a:rPr>
              <a:t>However, a server requires a static configuration to avoid the single point of failure problem of using DHCP server.</a:t>
            </a:r>
          </a:p>
        </p:txBody>
      </p:sp>
      <p:sp>
        <p:nvSpPr>
          <p:cNvPr id="7" name="CasellaDiTesto 6">
            <a:extLst>
              <a:ext uri="{FF2B5EF4-FFF2-40B4-BE49-F238E27FC236}">
                <a16:creationId xmlns:a16="http://schemas.microsoft.com/office/drawing/2014/main" id="{69A1BF28-B550-8EE7-CF77-07F81EE3B82F}"/>
              </a:ext>
            </a:extLst>
          </p:cNvPr>
          <p:cNvSpPr txBox="1"/>
          <p:nvPr/>
        </p:nvSpPr>
        <p:spPr>
          <a:xfrm>
            <a:off x="2271674" y="3561131"/>
            <a:ext cx="4572000" cy="923330"/>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Since the release of Ubuntu 17.10, </a:t>
            </a:r>
            <a:r>
              <a:rPr lang="en-US" b="1" i="0" u="sng" dirty="0" err="1">
                <a:solidFill>
                  <a:schemeClr val="bg1"/>
                </a:solidFill>
                <a:effectLst/>
                <a:latin typeface="Udemy Sans"/>
              </a:rPr>
              <a:t>NetPlan</a:t>
            </a:r>
            <a:r>
              <a:rPr lang="en-US" b="0" i="0" dirty="0">
                <a:solidFill>
                  <a:schemeClr val="bg1"/>
                </a:solidFill>
                <a:effectLst/>
                <a:latin typeface="Udemy Sans"/>
              </a:rPr>
              <a:t> is the default network configuration tool to</a:t>
            </a:r>
          </a:p>
          <a:p>
            <a:pPr algn="l"/>
            <a:r>
              <a:rPr lang="en-US" b="0" i="0" dirty="0">
                <a:solidFill>
                  <a:schemeClr val="bg1"/>
                </a:solidFill>
                <a:effectLst/>
                <a:latin typeface="Udemy Sans"/>
              </a:rPr>
              <a:t>manage networks.</a:t>
            </a:r>
          </a:p>
        </p:txBody>
      </p:sp>
      <p:sp>
        <p:nvSpPr>
          <p:cNvPr id="10" name="CasellaDiTesto 9">
            <a:extLst>
              <a:ext uri="{FF2B5EF4-FFF2-40B4-BE49-F238E27FC236}">
                <a16:creationId xmlns:a16="http://schemas.microsoft.com/office/drawing/2014/main" id="{598B83DE-B685-E8D8-51FF-E658A5D5CC4F}"/>
              </a:ext>
            </a:extLst>
          </p:cNvPr>
          <p:cNvSpPr txBox="1"/>
          <p:nvPr/>
        </p:nvSpPr>
        <p:spPr>
          <a:xfrm>
            <a:off x="2271674" y="4583162"/>
            <a:ext cx="4572000" cy="2031325"/>
          </a:xfrm>
          <a:prstGeom prst="rect">
            <a:avLst/>
          </a:prstGeom>
          <a:solidFill>
            <a:schemeClr val="accent1"/>
          </a:solidFill>
        </p:spPr>
        <p:txBody>
          <a:bodyPr wrap="square">
            <a:spAutoFit/>
          </a:bodyPr>
          <a:lstStyle/>
          <a:p>
            <a:pPr algn="l">
              <a:buNone/>
            </a:pPr>
            <a:r>
              <a:rPr lang="en-US" b="0" i="0" dirty="0" err="1">
                <a:solidFill>
                  <a:schemeClr val="bg1"/>
                </a:solidFill>
                <a:effectLst/>
                <a:latin typeface="Udemy Sans"/>
              </a:rPr>
              <a:t>Netplan</a:t>
            </a:r>
            <a:r>
              <a:rPr lang="en-US" b="0" i="0" dirty="0">
                <a:solidFill>
                  <a:schemeClr val="bg1"/>
                </a:solidFill>
                <a:effectLst/>
                <a:latin typeface="Udemy Sans"/>
              </a:rPr>
              <a:t> currently supports to renderers or backend services to control network interfaces on Ubuntu based systems.</a:t>
            </a:r>
          </a:p>
          <a:p>
            <a:pPr algn="l">
              <a:buNone/>
            </a:pPr>
            <a:r>
              <a:rPr lang="en-US" b="0" i="0" dirty="0" err="1">
                <a:solidFill>
                  <a:schemeClr val="bg1"/>
                </a:solidFill>
                <a:effectLst/>
                <a:latin typeface="Udemy Sans"/>
              </a:rPr>
              <a:t>NetworkManager</a:t>
            </a:r>
            <a:r>
              <a:rPr lang="en-US" b="0" i="0" dirty="0">
                <a:solidFill>
                  <a:schemeClr val="bg1"/>
                </a:solidFill>
                <a:effectLst/>
                <a:latin typeface="Udemy Sans"/>
              </a:rPr>
              <a:t> and </a:t>
            </a:r>
            <a:r>
              <a:rPr lang="en-US" b="0" i="0" dirty="0" err="1">
                <a:solidFill>
                  <a:schemeClr val="bg1"/>
                </a:solidFill>
                <a:effectLst/>
                <a:latin typeface="Udemy Sans"/>
              </a:rPr>
              <a:t>Systemd-networkd</a:t>
            </a:r>
            <a:r>
              <a:rPr lang="en-US" b="0" i="0" dirty="0">
                <a:solidFill>
                  <a:schemeClr val="bg1"/>
                </a:solidFill>
                <a:effectLst/>
                <a:latin typeface="Udemy Sans"/>
              </a:rPr>
              <a:t>. </a:t>
            </a:r>
          </a:p>
          <a:p>
            <a:pPr algn="l">
              <a:buNone/>
            </a:pPr>
            <a:r>
              <a:rPr lang="en-US" b="0" i="0" dirty="0">
                <a:solidFill>
                  <a:schemeClr val="bg1"/>
                </a:solidFill>
                <a:effectLst/>
                <a:latin typeface="Udemy Sans"/>
              </a:rPr>
              <a:t>The Network Manager is mostly used on desktop machines while </a:t>
            </a:r>
            <a:r>
              <a:rPr lang="en-US" b="0" i="0" dirty="0" err="1">
                <a:solidFill>
                  <a:schemeClr val="bg1"/>
                </a:solidFill>
                <a:effectLst/>
                <a:latin typeface="Udemy Sans"/>
              </a:rPr>
              <a:t>systemd</a:t>
            </a:r>
            <a:r>
              <a:rPr lang="en-US" b="0" i="0" dirty="0">
                <a:solidFill>
                  <a:schemeClr val="bg1"/>
                </a:solidFill>
                <a:effectLst/>
                <a:latin typeface="Udemy Sans"/>
              </a:rPr>
              <a:t> -</a:t>
            </a:r>
            <a:r>
              <a:rPr lang="en-US" b="0" i="0" dirty="0" err="1">
                <a:solidFill>
                  <a:schemeClr val="bg1"/>
                </a:solidFill>
                <a:effectLst/>
                <a:latin typeface="Udemy Sans"/>
              </a:rPr>
              <a:t>networkd</a:t>
            </a:r>
            <a:r>
              <a:rPr lang="en-US" b="0" i="0" dirty="0">
                <a:solidFill>
                  <a:schemeClr val="bg1"/>
                </a:solidFill>
                <a:effectLst/>
                <a:latin typeface="Udemy Sans"/>
              </a:rPr>
              <a:t> is used on servers without a GUI.</a:t>
            </a:r>
          </a:p>
        </p:txBody>
      </p:sp>
    </p:spTree>
    <p:extLst>
      <p:ext uri="{BB962C8B-B14F-4D97-AF65-F5344CB8AC3E}">
        <p14:creationId xmlns:p14="http://schemas.microsoft.com/office/powerpoint/2010/main" val="334315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10"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erme">
  <a:themeElements>
    <a:clrScheme name="Terme">
      <a:dk1>
        <a:srgbClr val="4D5B6B"/>
      </a:dk1>
      <a:lt1>
        <a:srgbClr val="FFFFFF"/>
      </a:lt1>
      <a:dk2>
        <a:srgbClr val="675D59"/>
      </a:dk2>
      <a:lt2>
        <a:srgbClr val="E8DED8"/>
      </a:lt2>
      <a:accent1>
        <a:srgbClr val="FF7605"/>
      </a:accent1>
      <a:accent2>
        <a:srgbClr val="7F7F7F"/>
      </a:accent2>
      <a:accent3>
        <a:srgbClr val="7F5185"/>
      </a:accent3>
      <a:accent4>
        <a:srgbClr val="89AAD3"/>
      </a:accent4>
      <a:accent5>
        <a:srgbClr val="8F5B4B"/>
      </a:accent5>
      <a:accent6>
        <a:srgbClr val="C84340"/>
      </a:accent6>
      <a:hlink>
        <a:srgbClr val="89AAD3"/>
      </a:hlink>
      <a:folHlink>
        <a:srgbClr val="795185"/>
      </a:folHlink>
    </a:clrScheme>
    <a:fontScheme name="Terme">
      <a:maj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r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15875" cap="flat" cmpd="sng" algn="ctr">
          <a:solidFill>
            <a:schemeClr val="phClr"/>
          </a:solidFill>
          <a:prstDash val="solid"/>
        </a:ln>
        <a:ln w="3175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63500" dist="38100" dir="8100000" rotWithShape="0">
              <a:srgbClr val="000000">
                <a:alpha val="45000"/>
              </a:srgbClr>
            </a:outerShdw>
          </a:effectLst>
        </a:effectStyle>
        <a:effectStyle>
          <a:effectLst>
            <a:outerShdw blurRad="101600" dist="63500" dir="8100000" rotWithShape="0">
              <a:srgbClr val="000000">
                <a:alpha val="40000"/>
              </a:srgbClr>
            </a:outerShdw>
          </a:effectLst>
          <a:scene3d>
            <a:camera prst="orthographicFront">
              <a:rot lat="0" lon="0" rev="0"/>
            </a:camera>
            <a:lightRig rig="threePt" dir="t">
              <a:rot lat="0" lon="0" rev="3000000"/>
            </a:lightRig>
          </a:scene3d>
          <a:sp3d>
            <a:bevelT h="19050"/>
          </a:sp3d>
        </a:effectStyle>
      </a:effectStyleLst>
      <a:bgFillStyleLst>
        <a:solidFill>
          <a:schemeClr val="phClr"/>
        </a:solidFill>
        <a:gradFill rotWithShape="1">
          <a:gsLst>
            <a:gs pos="0">
              <a:schemeClr val="phClr">
                <a:tint val="100000"/>
                <a:lumMod val="125000"/>
              </a:schemeClr>
            </a:gs>
            <a:gs pos="55000">
              <a:schemeClr val="phClr">
                <a:shade val="100000"/>
                <a:satMod val="100000"/>
                <a:lumMod val="100000"/>
              </a:schemeClr>
            </a:gs>
            <a:gs pos="100000">
              <a:schemeClr val="phClr">
                <a:shade val="90000"/>
                <a:satMod val="300000"/>
                <a:lumMod val="95000"/>
              </a:schemeClr>
            </a:gs>
          </a:gsLst>
          <a:lin ang="5400000" scaled="0"/>
        </a:gradFill>
        <a:blipFill>
          <a:blip xmlns:r="http://schemas.openxmlformats.org/officeDocument/2006/relationships" r:embed="rId1">
            <a:duotone>
              <a:schemeClr val="phClr">
                <a:shade val="80000"/>
              </a:schemeClr>
              <a:schemeClr val="phClr">
                <a:tint val="98000"/>
                <a:satMod val="13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TC101859868[[fn=Terme]]</Template>
  <TotalTime>38252</TotalTime>
  <Words>2087</Words>
  <Application>Microsoft Office PowerPoint</Application>
  <PresentationFormat>Presentazione su schermo (4:3)</PresentationFormat>
  <Paragraphs>160</Paragraphs>
  <Slides>29</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29</vt:i4>
      </vt:variant>
    </vt:vector>
  </HeadingPairs>
  <TitlesOfParts>
    <vt:vector size="33" baseType="lpstr">
      <vt:lpstr>Arial</vt:lpstr>
      <vt:lpstr>Calibri</vt:lpstr>
      <vt:lpstr>Udemy Sans</vt:lpstr>
      <vt:lpstr>Terme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x</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x</dc:creator>
  <cp:lastModifiedBy>Daniele Gobbo</cp:lastModifiedBy>
  <cp:revision>1105</cp:revision>
  <dcterms:created xsi:type="dcterms:W3CDTF">2013-02-13T14:15:36Z</dcterms:created>
  <dcterms:modified xsi:type="dcterms:W3CDTF">2025-03-19T16:39:42Z</dcterms:modified>
</cp:coreProperties>
</file>